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 varScale="1">
        <p:scale>
          <a:sx n="69" d="100"/>
          <a:sy n="69" d="100"/>
        </p:scale>
        <p:origin x="-142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04D9E-6BAD-4CD2-B065-BDA008FA01F3}" type="datetimeFigureOut">
              <a:rPr lang="hr-HR" smtClean="0"/>
              <a:t>8.4.2014.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5F0E-B60F-4A17-AA70-C88ACE01B98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04D9E-6BAD-4CD2-B065-BDA008FA01F3}" type="datetimeFigureOut">
              <a:rPr lang="hr-HR" smtClean="0"/>
              <a:t>8.4.2014.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5F0E-B60F-4A17-AA70-C88ACE01B98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04D9E-6BAD-4CD2-B065-BDA008FA01F3}" type="datetimeFigureOut">
              <a:rPr lang="hr-HR" smtClean="0"/>
              <a:t>8.4.2014.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5F0E-B60F-4A17-AA70-C88ACE01B98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04D9E-6BAD-4CD2-B065-BDA008FA01F3}" type="datetimeFigureOut">
              <a:rPr lang="hr-HR" smtClean="0"/>
              <a:t>8.4.2014.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5F0E-B60F-4A17-AA70-C88ACE01B98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04D9E-6BAD-4CD2-B065-BDA008FA01F3}" type="datetimeFigureOut">
              <a:rPr lang="hr-HR" smtClean="0"/>
              <a:t>8.4.2014.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5F0E-B60F-4A17-AA70-C88ACE01B98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04D9E-6BAD-4CD2-B065-BDA008FA01F3}" type="datetimeFigureOut">
              <a:rPr lang="hr-HR" smtClean="0"/>
              <a:t>8.4.2014.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5F0E-B60F-4A17-AA70-C88ACE01B98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04D9E-6BAD-4CD2-B065-BDA008FA01F3}" type="datetimeFigureOut">
              <a:rPr lang="hr-HR" smtClean="0"/>
              <a:t>8.4.2014.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5F0E-B60F-4A17-AA70-C88ACE01B98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04D9E-6BAD-4CD2-B065-BDA008FA01F3}" type="datetimeFigureOut">
              <a:rPr lang="hr-HR" smtClean="0"/>
              <a:t>8.4.2014.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5F0E-B60F-4A17-AA70-C88ACE01B98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04D9E-6BAD-4CD2-B065-BDA008FA01F3}" type="datetimeFigureOut">
              <a:rPr lang="hr-HR" smtClean="0"/>
              <a:t>8.4.2014.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5F0E-B60F-4A17-AA70-C88ACE01B98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04D9E-6BAD-4CD2-B065-BDA008FA01F3}" type="datetimeFigureOut">
              <a:rPr lang="hr-HR" smtClean="0"/>
              <a:t>8.4.2014.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5F0E-B60F-4A17-AA70-C88ACE01B98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04D9E-6BAD-4CD2-B065-BDA008FA01F3}" type="datetimeFigureOut">
              <a:rPr lang="hr-HR" smtClean="0"/>
              <a:t>8.4.2014.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5F0E-B60F-4A17-AA70-C88ACE01B980}" type="slidenum">
              <a:rPr lang="hr-HR" smtClean="0"/>
              <a:t>‹#›</a:t>
            </a:fld>
            <a:endParaRPr lang="hr-HR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hr-HR" smtClean="0"/>
              <a:t>Kliknite ikonu da biste dodali  sliku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A104D9E-6BAD-4CD2-B065-BDA008FA01F3}" type="datetimeFigureOut">
              <a:rPr lang="hr-HR" smtClean="0"/>
              <a:t>8.4.2014.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73B5F0E-B60F-4A17-AA70-C88ACE01B980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Symbols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Easter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err="1" smtClean="0"/>
              <a:t>Kristinka</a:t>
            </a:r>
            <a:r>
              <a:rPr lang="hr-HR" dirty="0" smtClean="0"/>
              <a:t> </a:t>
            </a:r>
            <a:r>
              <a:rPr lang="hr-HR" dirty="0" err="1" smtClean="0"/>
              <a:t>Saćer</a:t>
            </a:r>
            <a:r>
              <a:rPr lang="hr-HR" dirty="0" smtClean="0"/>
              <a:t> 8.b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1049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Symbols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Easter</a:t>
            </a:r>
            <a:r>
              <a:rPr lang="hr-HR" dirty="0" smtClean="0"/>
              <a:t> is:</a:t>
            </a:r>
            <a:endParaRPr lang="hr-HR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2132856"/>
            <a:ext cx="4896544" cy="3667681"/>
          </a:xfrm>
        </p:spPr>
      </p:pic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hr-HR" sz="2000" dirty="0" err="1" smtClean="0"/>
              <a:t>Rabbit</a:t>
            </a:r>
            <a:endParaRPr lang="hr-HR" sz="2000" dirty="0" smtClean="0"/>
          </a:p>
          <a:p>
            <a:endParaRPr lang="hr-HR" sz="2000" dirty="0"/>
          </a:p>
          <a:p>
            <a:r>
              <a:rPr lang="hr-HR" sz="1800" dirty="0" err="1" smtClean="0"/>
              <a:t>Rabbits</a:t>
            </a:r>
            <a:r>
              <a:rPr lang="hr-HR" sz="1800" dirty="0" smtClean="0"/>
              <a:t> </a:t>
            </a:r>
            <a:r>
              <a:rPr lang="hr-HR" sz="1800" dirty="0" err="1" smtClean="0"/>
              <a:t>remind</a:t>
            </a:r>
            <a:r>
              <a:rPr lang="hr-HR" sz="1800" dirty="0" smtClean="0"/>
              <a:t> </a:t>
            </a:r>
            <a:r>
              <a:rPr lang="hr-HR" sz="1800" dirty="0" err="1" smtClean="0"/>
              <a:t>us</a:t>
            </a:r>
            <a:r>
              <a:rPr lang="hr-HR" sz="1800" dirty="0" smtClean="0"/>
              <a:t> od </a:t>
            </a:r>
            <a:r>
              <a:rPr lang="hr-HR" sz="1800" dirty="0" err="1" smtClean="0"/>
              <a:t>spring</a:t>
            </a:r>
            <a:r>
              <a:rPr lang="hr-HR" sz="1800" dirty="0"/>
              <a:t> </a:t>
            </a:r>
            <a:r>
              <a:rPr lang="hr-HR" sz="1800" dirty="0" err="1" smtClean="0"/>
              <a:t>and</a:t>
            </a:r>
            <a:r>
              <a:rPr lang="hr-HR" sz="1800" dirty="0" smtClean="0"/>
              <a:t> </a:t>
            </a:r>
            <a:r>
              <a:rPr lang="hr-HR" sz="1800" dirty="0" err="1" smtClean="0"/>
              <a:t>new</a:t>
            </a:r>
            <a:r>
              <a:rPr lang="hr-HR" sz="1800" dirty="0" smtClean="0"/>
              <a:t> </a:t>
            </a:r>
            <a:r>
              <a:rPr lang="hr-HR" sz="1800" dirty="0" err="1" smtClean="0"/>
              <a:t>life</a:t>
            </a:r>
            <a:r>
              <a:rPr lang="hr-HR" sz="1800" dirty="0" smtClean="0"/>
              <a:t>. </a:t>
            </a:r>
            <a:r>
              <a:rPr lang="hr-HR" sz="1800" dirty="0" err="1" smtClean="0"/>
              <a:t>They</a:t>
            </a:r>
            <a:r>
              <a:rPr lang="hr-HR" sz="1800" dirty="0" smtClean="0"/>
              <a:t> </a:t>
            </a:r>
            <a:r>
              <a:rPr lang="hr-HR" sz="1800" dirty="0" err="1" smtClean="0"/>
              <a:t>wer</a:t>
            </a:r>
            <a:r>
              <a:rPr lang="hr-HR" sz="1800" dirty="0" err="1"/>
              <a:t>e</a:t>
            </a:r>
            <a:r>
              <a:rPr lang="hr-HR" sz="1800" dirty="0" smtClean="0"/>
              <a:t> favorite </a:t>
            </a:r>
            <a:r>
              <a:rPr lang="hr-HR" sz="1800" dirty="0" err="1" smtClean="0"/>
              <a:t>animals</a:t>
            </a:r>
            <a:r>
              <a:rPr lang="hr-HR" sz="1800" dirty="0" smtClean="0"/>
              <a:t> </a:t>
            </a:r>
            <a:r>
              <a:rPr lang="hr-HR" sz="1800" dirty="0" err="1" smtClean="0"/>
              <a:t>of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</a:t>
            </a:r>
            <a:r>
              <a:rPr lang="hr-HR" sz="1800" dirty="0" err="1" smtClean="0"/>
              <a:t>spring</a:t>
            </a:r>
            <a:r>
              <a:rPr lang="hr-HR" sz="1800" dirty="0" smtClean="0"/>
              <a:t> </a:t>
            </a:r>
            <a:r>
              <a:rPr lang="hr-HR" sz="1800" dirty="0" err="1" smtClean="0"/>
              <a:t>goddess</a:t>
            </a:r>
            <a:r>
              <a:rPr lang="hr-HR" sz="1800" dirty="0" smtClean="0"/>
              <a:t> </a:t>
            </a:r>
            <a:r>
              <a:rPr lang="hr-HR" sz="1800" dirty="0" err="1" smtClean="0"/>
              <a:t>Eostre</a:t>
            </a:r>
            <a:r>
              <a:rPr lang="hr-HR" sz="1800" dirty="0" smtClean="0"/>
              <a:t>.</a:t>
            </a:r>
            <a:endParaRPr lang="hr-HR" sz="1800" dirty="0"/>
          </a:p>
        </p:txBody>
      </p:sp>
      <p:sp>
        <p:nvSpPr>
          <p:cNvPr id="6" name="Pravokutnik 5"/>
          <p:cNvSpPr/>
          <p:nvPr/>
        </p:nvSpPr>
        <p:spPr>
          <a:xfrm>
            <a:off x="4499992" y="5805264"/>
            <a:ext cx="3600400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milanasweetlife.blogspot.com</a:t>
            </a:r>
            <a:endParaRPr lang="hr-H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30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Eggs</a:t>
            </a:r>
            <a:endParaRPr lang="hr-HR" dirty="0"/>
          </a:p>
        </p:txBody>
      </p:sp>
      <p:pic>
        <p:nvPicPr>
          <p:cNvPr id="6" name="Rezervirano mjesto sadržaja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20888"/>
            <a:ext cx="4371914" cy="2448272"/>
          </a:xfrm>
        </p:spPr>
      </p:pic>
      <p:sp>
        <p:nvSpPr>
          <p:cNvPr id="7" name="Rezervirano mjesto sadržaja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err="1" smtClean="0"/>
              <a:t>They</a:t>
            </a:r>
            <a:r>
              <a:rPr lang="hr-HR" dirty="0" smtClean="0"/>
              <a:t> are a </a:t>
            </a:r>
            <a:r>
              <a:rPr lang="hr-HR" dirty="0" err="1" smtClean="0"/>
              <a:t>symbol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spring</a:t>
            </a:r>
            <a:r>
              <a:rPr lang="hr-HR" dirty="0" smtClean="0"/>
              <a:t> as </a:t>
            </a:r>
            <a:r>
              <a:rPr lang="hr-HR" dirty="0" err="1" smtClean="0"/>
              <a:t>well</a:t>
            </a:r>
            <a:r>
              <a:rPr lang="hr-HR" dirty="0" smtClean="0"/>
              <a:t> </a:t>
            </a:r>
            <a:r>
              <a:rPr lang="hr-HR" dirty="0" err="1" smtClean="0"/>
              <a:t>as</a:t>
            </a:r>
            <a:r>
              <a:rPr lang="hr-HR" dirty="0" smtClean="0"/>
              <a:t> </a:t>
            </a:r>
            <a:r>
              <a:rPr lang="hr-HR" dirty="0" err="1" smtClean="0"/>
              <a:t>Easter</a:t>
            </a:r>
            <a:r>
              <a:rPr lang="hr-HR" dirty="0" smtClean="0"/>
              <a:t>. </a:t>
            </a:r>
            <a:r>
              <a:rPr lang="hr-HR" dirty="0" err="1" smtClean="0"/>
              <a:t>They</a:t>
            </a:r>
            <a:r>
              <a:rPr lang="hr-HR" dirty="0" smtClean="0"/>
              <a:t> are a </a:t>
            </a:r>
            <a:r>
              <a:rPr lang="hr-HR" dirty="0" err="1" smtClean="0"/>
              <a:t>sign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new</a:t>
            </a:r>
            <a:r>
              <a:rPr lang="hr-HR" dirty="0" smtClean="0"/>
              <a:t> </a:t>
            </a:r>
            <a:r>
              <a:rPr lang="hr-HR" dirty="0" err="1" smtClean="0"/>
              <a:t>life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10" name="Pravokutnik 9"/>
          <p:cNvSpPr/>
          <p:nvPr/>
        </p:nvSpPr>
        <p:spPr>
          <a:xfrm>
            <a:off x="5364088" y="4869160"/>
            <a:ext cx="273630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www.bazaclanaka.com</a:t>
            </a:r>
            <a:endParaRPr lang="hr-H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3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Chickens</a:t>
            </a:r>
            <a:endParaRPr lang="hr-HR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060848"/>
            <a:ext cx="4426247" cy="2950831"/>
          </a:xfrm>
        </p:spPr>
      </p:pic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971600" y="2492896"/>
            <a:ext cx="2732658" cy="3292995"/>
          </a:xfrm>
        </p:spPr>
        <p:txBody>
          <a:bodyPr>
            <a:normAutofit/>
          </a:bodyPr>
          <a:lstStyle/>
          <a:p>
            <a:r>
              <a:rPr lang="hr-HR" sz="1800" dirty="0" err="1" smtClean="0"/>
              <a:t>The</a:t>
            </a:r>
            <a:r>
              <a:rPr lang="hr-HR" sz="1800" dirty="0" smtClean="0"/>
              <a:t> </a:t>
            </a:r>
            <a:r>
              <a:rPr lang="hr-HR" sz="1800" dirty="0" err="1" smtClean="0"/>
              <a:t>chicks</a:t>
            </a:r>
            <a:r>
              <a:rPr lang="hr-HR" sz="1800" dirty="0" smtClean="0"/>
              <a:t> </a:t>
            </a:r>
            <a:r>
              <a:rPr lang="hr-HR" sz="1800" dirty="0" err="1" smtClean="0"/>
              <a:t>were</a:t>
            </a:r>
            <a:r>
              <a:rPr lang="hr-HR" sz="1800" dirty="0" smtClean="0"/>
              <a:t> </a:t>
            </a:r>
            <a:r>
              <a:rPr lang="hr-HR" sz="1800" dirty="0" err="1" smtClean="0"/>
              <a:t>hatched</a:t>
            </a:r>
            <a:r>
              <a:rPr lang="hr-HR" sz="1800" dirty="0" smtClean="0"/>
              <a:t> </a:t>
            </a:r>
            <a:r>
              <a:rPr lang="hr-HR" sz="1800" dirty="0" err="1" smtClean="0"/>
              <a:t>from</a:t>
            </a:r>
            <a:r>
              <a:rPr lang="hr-HR" sz="1800" dirty="0" smtClean="0"/>
              <a:t> </a:t>
            </a:r>
            <a:r>
              <a:rPr lang="hr-HR" sz="1800" dirty="0" err="1" smtClean="0"/>
              <a:t>eggs</a:t>
            </a:r>
            <a:r>
              <a:rPr lang="hr-HR" sz="1800" dirty="0" smtClean="0"/>
              <a:t> </a:t>
            </a:r>
            <a:r>
              <a:rPr lang="hr-HR" sz="1800" dirty="0" err="1" smtClean="0"/>
              <a:t>and</a:t>
            </a:r>
            <a:r>
              <a:rPr lang="hr-HR" sz="1800" dirty="0" smtClean="0"/>
              <a:t> </a:t>
            </a:r>
            <a:r>
              <a:rPr lang="hr-HR" sz="1800" dirty="0" err="1" smtClean="0"/>
              <a:t>they</a:t>
            </a:r>
            <a:r>
              <a:rPr lang="hr-HR" sz="1800" dirty="0" smtClean="0"/>
              <a:t> are </a:t>
            </a:r>
            <a:r>
              <a:rPr lang="hr-HR" sz="1800" dirty="0" err="1" smtClean="0"/>
              <a:t>like</a:t>
            </a:r>
            <a:r>
              <a:rPr lang="hr-HR" sz="1800" dirty="0" smtClean="0"/>
              <a:t> </a:t>
            </a:r>
            <a:r>
              <a:rPr lang="hr-HR" sz="1800" dirty="0" err="1" smtClean="0"/>
              <a:t>eggs</a:t>
            </a:r>
            <a:r>
              <a:rPr lang="hr-HR" sz="1800" dirty="0"/>
              <a:t> </a:t>
            </a:r>
            <a:r>
              <a:rPr lang="hr-HR" sz="1800" dirty="0" err="1" smtClean="0"/>
              <a:t>symbol</a:t>
            </a:r>
            <a:r>
              <a:rPr lang="hr-HR" sz="1800" dirty="0" smtClean="0"/>
              <a:t> </a:t>
            </a:r>
            <a:r>
              <a:rPr lang="hr-HR" sz="1800" dirty="0" err="1" smtClean="0"/>
              <a:t>of</a:t>
            </a:r>
            <a:r>
              <a:rPr lang="hr-HR" sz="1800" dirty="0" smtClean="0"/>
              <a:t> </a:t>
            </a:r>
            <a:r>
              <a:rPr lang="hr-HR" sz="1800" dirty="0" err="1" smtClean="0"/>
              <a:t>spring</a:t>
            </a:r>
            <a:r>
              <a:rPr lang="hr-HR" sz="1800" dirty="0" smtClean="0"/>
              <a:t> </a:t>
            </a:r>
            <a:r>
              <a:rPr lang="hr-HR" sz="1800" dirty="0" err="1" smtClean="0"/>
              <a:t>and</a:t>
            </a:r>
            <a:r>
              <a:rPr lang="hr-HR" sz="1800" dirty="0" smtClean="0"/>
              <a:t> </a:t>
            </a:r>
            <a:r>
              <a:rPr lang="hr-HR" sz="1800" dirty="0" err="1" smtClean="0"/>
              <a:t>Easter</a:t>
            </a:r>
            <a:r>
              <a:rPr lang="hr-HR" sz="1800" dirty="0" smtClean="0"/>
              <a:t>.</a:t>
            </a:r>
            <a:endParaRPr lang="hr-HR" sz="1800" dirty="0"/>
          </a:p>
        </p:txBody>
      </p:sp>
      <p:sp>
        <p:nvSpPr>
          <p:cNvPr id="6" name="Pravokutnik 5"/>
          <p:cNvSpPr/>
          <p:nvPr/>
        </p:nvSpPr>
        <p:spPr>
          <a:xfrm>
            <a:off x="5269485" y="5035891"/>
            <a:ext cx="237626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</a:t>
            </a:r>
            <a:r>
              <a:rPr lang="hr-H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over.magazin.com</a:t>
            </a:r>
            <a:endParaRPr lang="hr-HR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009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Candles</a:t>
            </a:r>
            <a:endParaRPr lang="hr-HR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484784"/>
            <a:ext cx="3763694" cy="3713733"/>
          </a:xfrm>
        </p:spPr>
      </p:pic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043608" y="2348880"/>
            <a:ext cx="2626484" cy="3512168"/>
          </a:xfrm>
        </p:spPr>
        <p:txBody>
          <a:bodyPr>
            <a:normAutofit/>
          </a:bodyPr>
          <a:lstStyle/>
          <a:p>
            <a:r>
              <a:rPr lang="hr-HR" sz="1800" dirty="0" err="1" smtClean="0"/>
              <a:t>The</a:t>
            </a:r>
            <a:r>
              <a:rPr lang="hr-HR" sz="1800" dirty="0" smtClean="0"/>
              <a:t> </a:t>
            </a:r>
            <a:r>
              <a:rPr lang="hr-HR" sz="1800" dirty="0" err="1" smtClean="0"/>
              <a:t>candle</a:t>
            </a:r>
            <a:r>
              <a:rPr lang="hr-HR" sz="1800" dirty="0" smtClean="0"/>
              <a:t> </a:t>
            </a:r>
            <a:r>
              <a:rPr lang="hr-HR" sz="1800" dirty="0" err="1" smtClean="0"/>
              <a:t>shows</a:t>
            </a:r>
            <a:r>
              <a:rPr lang="hr-HR" sz="1800" dirty="0" smtClean="0"/>
              <a:t> </a:t>
            </a:r>
            <a:r>
              <a:rPr lang="hr-HR" sz="1800" dirty="0" err="1" smtClean="0"/>
              <a:t>us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</a:t>
            </a:r>
            <a:r>
              <a:rPr lang="hr-HR" sz="1800" dirty="0" err="1" smtClean="0"/>
              <a:t>way</a:t>
            </a:r>
            <a:r>
              <a:rPr lang="hr-HR" sz="1800" dirty="0" smtClean="0"/>
              <a:t> to </a:t>
            </a:r>
            <a:r>
              <a:rPr lang="hr-HR" sz="1800" dirty="0" err="1" smtClean="0"/>
              <a:t>Jesus</a:t>
            </a:r>
            <a:r>
              <a:rPr lang="hr-HR" sz="1800" dirty="0" smtClean="0"/>
              <a:t>.</a:t>
            </a:r>
            <a:endParaRPr lang="hr-HR" sz="1800" dirty="0"/>
          </a:p>
        </p:txBody>
      </p:sp>
      <p:sp>
        <p:nvSpPr>
          <p:cNvPr id="6" name="Pravokutnik 5"/>
          <p:cNvSpPr/>
          <p:nvPr/>
        </p:nvSpPr>
        <p:spPr>
          <a:xfrm>
            <a:off x="5508104" y="5301208"/>
            <a:ext cx="2160240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</a:t>
            </a:r>
            <a:r>
              <a:rPr lang="hr-HR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etro</a:t>
            </a:r>
            <a:r>
              <a:rPr lang="hr-H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hr-HR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portal.hr</a:t>
            </a:r>
            <a:endParaRPr lang="hr-H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561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Lilies</a:t>
            </a:r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971600" y="2564904"/>
            <a:ext cx="2698492" cy="3296144"/>
          </a:xfrm>
        </p:spPr>
        <p:txBody>
          <a:bodyPr>
            <a:normAutofit/>
          </a:bodyPr>
          <a:lstStyle/>
          <a:p>
            <a:r>
              <a:rPr lang="hr-HR" sz="1800" dirty="0" err="1" smtClean="0"/>
              <a:t>The</a:t>
            </a:r>
            <a:r>
              <a:rPr lang="hr-HR" sz="1800" dirty="0" smtClean="0"/>
              <a:t> </a:t>
            </a:r>
            <a:r>
              <a:rPr lang="hr-HR" sz="1800" dirty="0" err="1" smtClean="0"/>
              <a:t>white</a:t>
            </a:r>
            <a:r>
              <a:rPr lang="hr-HR" sz="1800" dirty="0" smtClean="0"/>
              <a:t> </a:t>
            </a:r>
            <a:r>
              <a:rPr lang="hr-HR" sz="1800" dirty="0" err="1" smtClean="0"/>
              <a:t>blossoms</a:t>
            </a:r>
            <a:r>
              <a:rPr lang="hr-HR" sz="1800" dirty="0" smtClean="0"/>
              <a:t> </a:t>
            </a:r>
            <a:r>
              <a:rPr lang="hr-HR" sz="1800" dirty="0" err="1" smtClean="0"/>
              <a:t>symbolize</a:t>
            </a:r>
            <a:r>
              <a:rPr lang="hr-HR" sz="1800" dirty="0" smtClean="0"/>
              <a:t> </a:t>
            </a:r>
            <a:r>
              <a:rPr lang="hr-HR" sz="1800" dirty="0" err="1" smtClean="0"/>
              <a:t>the</a:t>
            </a:r>
            <a:r>
              <a:rPr lang="hr-HR" sz="1800" dirty="0" smtClean="0"/>
              <a:t> </a:t>
            </a:r>
            <a:r>
              <a:rPr lang="hr-HR" sz="1800" dirty="0" err="1" smtClean="0"/>
              <a:t>purity</a:t>
            </a:r>
            <a:r>
              <a:rPr lang="hr-HR" sz="1800" dirty="0" smtClean="0"/>
              <a:t> </a:t>
            </a:r>
            <a:r>
              <a:rPr lang="hr-HR" sz="1800" dirty="0" err="1" smtClean="0"/>
              <a:t>of</a:t>
            </a:r>
            <a:r>
              <a:rPr lang="hr-HR" sz="1800" dirty="0" smtClean="0"/>
              <a:t> </a:t>
            </a:r>
            <a:r>
              <a:rPr lang="hr-HR" sz="1800" dirty="0" err="1" smtClean="0"/>
              <a:t>Jesus</a:t>
            </a:r>
            <a:r>
              <a:rPr lang="hr-HR" sz="1800" dirty="0" smtClean="0"/>
              <a:t>.</a:t>
            </a:r>
          </a:p>
          <a:p>
            <a:endParaRPr lang="hr-HR" sz="1800" dirty="0"/>
          </a:p>
        </p:txBody>
      </p:sp>
      <p:pic>
        <p:nvPicPr>
          <p:cNvPr id="7" name="Rezervirano mjesto sadržaja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844824"/>
            <a:ext cx="3990352" cy="3004319"/>
          </a:xfrm>
        </p:spPr>
      </p:pic>
      <p:sp>
        <p:nvSpPr>
          <p:cNvPr id="8" name="Pravokutnik 7"/>
          <p:cNvSpPr/>
          <p:nvPr/>
        </p:nvSpPr>
        <p:spPr>
          <a:xfrm>
            <a:off x="4644008" y="4869160"/>
            <a:ext cx="2448272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gardening.ktsa.com</a:t>
            </a:r>
            <a:endParaRPr lang="hr-H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894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3608" y="404663"/>
            <a:ext cx="7090947" cy="4752529"/>
          </a:xfrm>
        </p:spPr>
        <p:txBody>
          <a:bodyPr/>
          <a:lstStyle/>
          <a:p>
            <a:r>
              <a:rPr lang="hr-HR" sz="8800" dirty="0" err="1" smtClean="0">
                <a:latin typeface="Brush Script MT" panose="03060802040406070304" pitchFamily="66" charset="0"/>
              </a:rPr>
              <a:t>The</a:t>
            </a:r>
            <a:r>
              <a:rPr lang="hr-HR" sz="8800" dirty="0" smtClean="0">
                <a:latin typeface="Brush Script MT" panose="03060802040406070304" pitchFamily="66" charset="0"/>
              </a:rPr>
              <a:t> </a:t>
            </a:r>
            <a:r>
              <a:rPr lang="hr-HR" sz="8800" dirty="0" err="1" smtClean="0">
                <a:latin typeface="Brush Script MT" panose="03060802040406070304" pitchFamily="66" charset="0"/>
              </a:rPr>
              <a:t>End</a:t>
            </a:r>
            <a:endParaRPr lang="hr-HR" sz="8800" dirty="0"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177555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TC102455596[[fn=Proljeće]]</Template>
  <TotalTime>103</TotalTime>
  <Words>96</Words>
  <Application>Microsoft Office PowerPoint</Application>
  <PresentationFormat>Prikaz na zaslonu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Spring</vt:lpstr>
      <vt:lpstr>Symbols of Easter</vt:lpstr>
      <vt:lpstr>Symbols of Easter is:</vt:lpstr>
      <vt:lpstr>Eggs</vt:lpstr>
      <vt:lpstr>Chickens</vt:lpstr>
      <vt:lpstr>Candles</vt:lpstr>
      <vt:lpstr>Lilies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Symbols of Easter</dc:title>
  <dc:creator>LAPTOP-12</dc:creator>
  <cp:lastModifiedBy>LAPTOP-12</cp:lastModifiedBy>
  <cp:revision>8</cp:revision>
  <dcterms:created xsi:type="dcterms:W3CDTF">2014-04-08T12:11:37Z</dcterms:created>
  <dcterms:modified xsi:type="dcterms:W3CDTF">2014-04-08T14:08:28Z</dcterms:modified>
</cp:coreProperties>
</file>