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989-FC2A-459F-9B17-14B3AA4782CC}" type="datetimeFigureOut">
              <a:rPr lang="en-US" smtClean="0"/>
              <a:t>11/10/2016</a:t>
            </a:fld>
            <a:endParaRPr lang="en-MY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A1CF-7AE0-49E5-ADD7-823C620C218A}" type="slidenum">
              <a:rPr lang="en-MY" smtClean="0"/>
              <a:t>‹#›</a:t>
            </a:fld>
            <a:endParaRPr lang="en-MY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989-FC2A-459F-9B17-14B3AA4782CC}" type="datetimeFigureOut">
              <a:rPr lang="en-US" smtClean="0"/>
              <a:t>11/10/2016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A1CF-7AE0-49E5-ADD7-823C620C218A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989-FC2A-459F-9B17-14B3AA4782CC}" type="datetimeFigureOut">
              <a:rPr lang="en-US" smtClean="0"/>
              <a:t>11/10/2016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A1CF-7AE0-49E5-ADD7-823C620C218A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989-FC2A-459F-9B17-14B3AA4782CC}" type="datetimeFigureOut">
              <a:rPr lang="en-US" smtClean="0"/>
              <a:t>11/10/2016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A1CF-7AE0-49E5-ADD7-823C620C218A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989-FC2A-459F-9B17-14B3AA4782CC}" type="datetimeFigureOut">
              <a:rPr lang="en-US" smtClean="0"/>
              <a:t>11/10/2016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A1CF-7AE0-49E5-ADD7-823C620C218A}" type="slidenum">
              <a:rPr lang="en-MY" smtClean="0"/>
              <a:t>‹#›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989-FC2A-459F-9B17-14B3AA4782CC}" type="datetimeFigureOut">
              <a:rPr lang="en-US" smtClean="0"/>
              <a:t>11/10/2016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A1CF-7AE0-49E5-ADD7-823C620C218A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989-FC2A-459F-9B17-14B3AA4782CC}" type="datetimeFigureOut">
              <a:rPr lang="en-US" smtClean="0"/>
              <a:t>11/10/2016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A1CF-7AE0-49E5-ADD7-823C620C218A}" type="slidenum">
              <a:rPr lang="en-MY" smtClean="0"/>
              <a:t>‹#›</a:t>
            </a:fld>
            <a:endParaRPr lang="en-MY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989-FC2A-459F-9B17-14B3AA4782CC}" type="datetimeFigureOut">
              <a:rPr lang="en-US" smtClean="0"/>
              <a:t>11/10/2016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A1CF-7AE0-49E5-ADD7-823C620C218A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989-FC2A-459F-9B17-14B3AA4782CC}" type="datetimeFigureOut">
              <a:rPr lang="en-US" smtClean="0"/>
              <a:t>11/10/2016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A1CF-7AE0-49E5-ADD7-823C620C218A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989-FC2A-459F-9B17-14B3AA4782CC}" type="datetimeFigureOut">
              <a:rPr lang="en-US" smtClean="0"/>
              <a:t>11/10/2016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A1CF-7AE0-49E5-ADD7-823C620C218A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C96C0989-FC2A-459F-9B17-14B3AA4782CC}" type="datetimeFigureOut">
              <a:rPr lang="en-US" smtClean="0"/>
              <a:t>11/10/2016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8AE9A1CF-7AE0-49E5-ADD7-823C620C218A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96C0989-FC2A-459F-9B17-14B3AA4782CC}" type="datetimeFigureOut">
              <a:rPr lang="en-US" smtClean="0"/>
              <a:t>11/10/2016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MY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AE9A1CF-7AE0-49E5-ADD7-823C620C218A}" type="slidenum">
              <a:rPr lang="en-MY" smtClean="0"/>
              <a:t>‹#›</a:t>
            </a:fld>
            <a:endParaRPr lang="en-MY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420888"/>
            <a:ext cx="7772400" cy="2071701"/>
          </a:xfrm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latin typeface="Algerian" pitchFamily="82" charset="0"/>
              </a:rPr>
              <a:t>ADVERBs of MANNER</a:t>
            </a:r>
            <a:endParaRPr lang="en-MY" sz="6600" b="1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17565"/>
            <a:ext cx="8229600" cy="5840435"/>
          </a:xfrm>
        </p:spPr>
        <p:txBody>
          <a:bodyPr/>
          <a:lstStyle/>
          <a:p>
            <a:r>
              <a:rPr lang="en-MY" dirty="0"/>
              <a:t>When the adjective ends in </a:t>
            </a:r>
            <a:r>
              <a:rPr lang="en-MY" b="1" dirty="0"/>
              <a:t>y</a:t>
            </a:r>
            <a:r>
              <a:rPr lang="en-MY" dirty="0"/>
              <a:t> preceded by a </a:t>
            </a:r>
            <a:r>
              <a:rPr lang="en-MY" u="sng" dirty="0"/>
              <a:t>vowel</a:t>
            </a:r>
            <a:r>
              <a:rPr lang="en-MY" dirty="0"/>
              <a:t>, </a:t>
            </a:r>
            <a:r>
              <a:rPr lang="en-MY" dirty="0" smtClean="0"/>
              <a:t>(ay, </a:t>
            </a:r>
            <a:r>
              <a:rPr lang="en-MY" dirty="0" err="1" smtClean="0"/>
              <a:t>ey</a:t>
            </a:r>
            <a:r>
              <a:rPr lang="en-MY" dirty="0" smtClean="0"/>
              <a:t>, </a:t>
            </a:r>
            <a:r>
              <a:rPr lang="en-MY" dirty="0" err="1" smtClean="0"/>
              <a:t>oy</a:t>
            </a:r>
            <a:r>
              <a:rPr lang="en-MY" dirty="0" smtClean="0"/>
              <a:t>, </a:t>
            </a:r>
            <a:r>
              <a:rPr lang="en-MY" dirty="0" err="1" smtClean="0"/>
              <a:t>uy</a:t>
            </a:r>
            <a:r>
              <a:rPr lang="en-MY" dirty="0" smtClean="0"/>
              <a:t>) in </a:t>
            </a:r>
            <a:r>
              <a:rPr lang="en-MY" dirty="0"/>
              <a:t>most cases, </a:t>
            </a:r>
            <a:r>
              <a:rPr lang="en-MY" b="1" dirty="0" err="1"/>
              <a:t>ly</a:t>
            </a:r>
            <a:r>
              <a:rPr lang="en-MY" dirty="0"/>
              <a:t> is simply added to the positive form of the adjective. For example:</a:t>
            </a:r>
          </a:p>
          <a:p>
            <a:endParaRPr lang="en-US" dirty="0" smtClean="0"/>
          </a:p>
          <a:p>
            <a:endParaRPr lang="en-US" dirty="0"/>
          </a:p>
          <a:p>
            <a:endParaRPr lang="en-MY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892569"/>
              </p:ext>
            </p:extLst>
          </p:nvPr>
        </p:nvGraphicFramePr>
        <p:xfrm>
          <a:off x="1187624" y="3212976"/>
          <a:ext cx="7500990" cy="1036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00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Adjective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Coy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Grey 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Adverb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Coyly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Greyly 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sz="4000" b="1" dirty="0"/>
              <a:t>Adverbs which do not use the ending </a:t>
            </a:r>
            <a:r>
              <a:rPr lang="en-MY" sz="4000" b="1" dirty="0" err="1"/>
              <a:t>ly</a:t>
            </a:r>
            <a:r>
              <a:rPr lang="en-MY" dirty="0"/>
              <a:t/>
            </a:r>
            <a:br>
              <a:rPr lang="en-MY" dirty="0"/>
            </a:b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650" y="1772816"/>
            <a:ext cx="8229600" cy="5268931"/>
          </a:xfrm>
        </p:spPr>
        <p:txBody>
          <a:bodyPr>
            <a:normAutofit/>
          </a:bodyPr>
          <a:lstStyle/>
          <a:p>
            <a:r>
              <a:rPr lang="en-US" dirty="0" smtClean="0"/>
              <a:t>Irregular adverbs:</a:t>
            </a:r>
          </a:p>
          <a:p>
            <a:endParaRPr lang="en-US" dirty="0"/>
          </a:p>
          <a:p>
            <a:pPr>
              <a:buNone/>
            </a:pPr>
            <a:r>
              <a:rPr lang="en-MY" dirty="0"/>
              <a:t/>
            </a:r>
            <a:br>
              <a:rPr lang="en-MY" dirty="0"/>
            </a:br>
            <a:endParaRPr lang="en-MY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271700"/>
              </p:ext>
            </p:extLst>
          </p:nvPr>
        </p:nvGraphicFramePr>
        <p:xfrm>
          <a:off x="1187624" y="2636912"/>
          <a:ext cx="6572296" cy="1889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86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6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Adjective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Adverb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2800" dirty="0" smtClean="0"/>
                        <a:t>Good</a:t>
                      </a:r>
                    </a:p>
                    <a:p>
                      <a:r>
                        <a:rPr lang="en-MY" sz="2800" dirty="0" smtClean="0"/>
                        <a:t>Fast</a:t>
                      </a:r>
                    </a:p>
                    <a:p>
                      <a:r>
                        <a:rPr lang="en-MY" sz="2800" dirty="0" smtClean="0"/>
                        <a:t>Hard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Well </a:t>
                      </a:r>
                      <a:endParaRPr lang="en-MY" sz="2800" dirty="0" smtClean="0"/>
                    </a:p>
                    <a:p>
                      <a:r>
                        <a:rPr lang="en-US" sz="2800" dirty="0" smtClean="0"/>
                        <a:t>Fast</a:t>
                      </a:r>
                    </a:p>
                    <a:p>
                      <a:r>
                        <a:rPr lang="en-US" sz="2800" dirty="0" smtClean="0"/>
                        <a:t>Hard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dirty="0" err="1" smtClean="0"/>
              <a:t>Priloge</a:t>
            </a:r>
            <a:r>
              <a:rPr lang="en-MY" dirty="0" smtClean="0"/>
              <a:t> </a:t>
            </a:r>
            <a:r>
              <a:rPr lang="en-MY" dirty="0" err="1" smtClean="0"/>
              <a:t>načina</a:t>
            </a:r>
            <a:r>
              <a:rPr lang="en-MY" dirty="0" smtClean="0"/>
              <a:t> </a:t>
            </a:r>
            <a:r>
              <a:rPr lang="en-MY" dirty="0" err="1" smtClean="0"/>
              <a:t>koristimo</a:t>
            </a:r>
            <a:r>
              <a:rPr lang="en-MY" dirty="0" smtClean="0"/>
              <a:t> </a:t>
            </a:r>
            <a:r>
              <a:rPr lang="en-MY" dirty="0" err="1" smtClean="0"/>
              <a:t>kao</a:t>
            </a:r>
            <a:r>
              <a:rPr lang="en-MY" dirty="0" smtClean="0"/>
              <a:t> </a:t>
            </a:r>
            <a:r>
              <a:rPr lang="en-MY" dirty="0" err="1" smtClean="0"/>
              <a:t>dodatak</a:t>
            </a:r>
            <a:r>
              <a:rPr lang="en-MY" dirty="0" smtClean="0"/>
              <a:t> </a:t>
            </a:r>
            <a:r>
              <a:rPr lang="en-MY" dirty="0" err="1" smtClean="0"/>
              <a:t>glagolu</a:t>
            </a:r>
            <a:r>
              <a:rPr lang="en-MY" dirty="0" smtClean="0"/>
              <a:t>:   </a:t>
            </a:r>
          </a:p>
          <a:p>
            <a:r>
              <a:rPr lang="en-MY" dirty="0" smtClean="0"/>
              <a:t>ex. Mary sings </a:t>
            </a:r>
            <a:r>
              <a:rPr lang="en-MY" i="1" dirty="0" smtClean="0">
                <a:solidFill>
                  <a:srgbClr val="C00000"/>
                </a:solidFill>
              </a:rPr>
              <a:t>beautifully</a:t>
            </a:r>
            <a:r>
              <a:rPr lang="en-MY" dirty="0" smtClean="0">
                <a:solidFill>
                  <a:srgbClr val="C00000"/>
                </a:solidFill>
              </a:rPr>
              <a:t>   </a:t>
            </a:r>
          </a:p>
          <a:p>
            <a:endParaRPr lang="en-MY" dirty="0">
              <a:solidFill>
                <a:srgbClr val="C00000"/>
              </a:solidFill>
            </a:endParaRPr>
          </a:p>
          <a:p>
            <a:pPr marL="68580" indent="0">
              <a:buNone/>
            </a:pPr>
            <a:r>
              <a:rPr lang="en-MY" dirty="0" smtClean="0"/>
              <a:t/>
            </a:r>
            <a:br>
              <a:rPr lang="en-MY" dirty="0" smtClean="0"/>
            </a:br>
            <a:r>
              <a:rPr lang="en-MY" dirty="0" smtClean="0"/>
              <a:t/>
            </a:r>
            <a:br>
              <a:rPr lang="en-MY" dirty="0" smtClean="0"/>
            </a:br>
            <a:endParaRPr lang="en-MY" dirty="0" smtClean="0"/>
          </a:p>
          <a:p>
            <a:endParaRPr lang="en-MY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ADJECTIVES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MY" dirty="0" err="1" smtClean="0"/>
              <a:t>Pridjeve</a:t>
            </a:r>
            <a:r>
              <a:rPr lang="en-MY" dirty="0" smtClean="0"/>
              <a:t> </a:t>
            </a:r>
            <a:r>
              <a:rPr lang="en-MY" dirty="0" err="1" smtClean="0"/>
              <a:t>koristimo</a:t>
            </a:r>
            <a:r>
              <a:rPr lang="en-MY" dirty="0" smtClean="0"/>
              <a:t> </a:t>
            </a:r>
            <a:r>
              <a:rPr lang="en-MY" dirty="0" err="1" smtClean="0"/>
              <a:t>kao</a:t>
            </a:r>
            <a:r>
              <a:rPr lang="en-MY" dirty="0" smtClean="0"/>
              <a:t> </a:t>
            </a:r>
            <a:r>
              <a:rPr lang="en-MY" dirty="0" err="1" smtClean="0"/>
              <a:t>dodatak</a:t>
            </a:r>
            <a:r>
              <a:rPr lang="en-MY" dirty="0" smtClean="0"/>
              <a:t> </a:t>
            </a:r>
            <a:r>
              <a:rPr lang="en-MY" dirty="0" err="1" smtClean="0"/>
              <a:t>imenici</a:t>
            </a:r>
            <a:r>
              <a:rPr lang="en-MY" dirty="0" smtClean="0"/>
              <a:t> a </a:t>
            </a:r>
            <a:r>
              <a:rPr lang="en-MY" dirty="0" err="1" smtClean="0"/>
              <a:t>oni</a:t>
            </a:r>
            <a:r>
              <a:rPr lang="en-MY" dirty="0" smtClean="0"/>
              <a:t> </a:t>
            </a:r>
            <a:r>
              <a:rPr lang="en-MY" dirty="0" err="1" smtClean="0"/>
              <a:t>opisuju</a:t>
            </a:r>
            <a:r>
              <a:rPr lang="en-MY" dirty="0" smtClean="0"/>
              <a:t> </a:t>
            </a:r>
            <a:r>
              <a:rPr lang="en-MY" dirty="0" err="1" smtClean="0"/>
              <a:t>kakvo</a:t>
            </a:r>
            <a:r>
              <a:rPr lang="en-MY" dirty="0" smtClean="0"/>
              <a:t> je </a:t>
            </a:r>
            <a:r>
              <a:rPr lang="en-MY" dirty="0" err="1" smtClean="0"/>
              <a:t>što</a:t>
            </a:r>
            <a:r>
              <a:rPr lang="en-MY" dirty="0" smtClean="0"/>
              <a:t>, </a:t>
            </a:r>
            <a:r>
              <a:rPr lang="en-MY" dirty="0" err="1" smtClean="0"/>
              <a:t>čije</a:t>
            </a:r>
            <a:r>
              <a:rPr lang="en-MY" dirty="0" smtClean="0"/>
              <a:t> je </a:t>
            </a:r>
            <a:r>
              <a:rPr lang="en-MY" dirty="0" err="1" smtClean="0"/>
              <a:t>što</a:t>
            </a:r>
            <a:r>
              <a:rPr lang="en-MY" dirty="0" smtClean="0"/>
              <a:t> </a:t>
            </a:r>
            <a:r>
              <a:rPr lang="en-MY" dirty="0" err="1" smtClean="0"/>
              <a:t>i</a:t>
            </a:r>
            <a:r>
              <a:rPr lang="en-MY" dirty="0" smtClean="0"/>
              <a:t> od </a:t>
            </a:r>
            <a:r>
              <a:rPr lang="en-MY" dirty="0" err="1" smtClean="0"/>
              <a:t>čega</a:t>
            </a:r>
            <a:r>
              <a:rPr lang="en-MY" dirty="0" smtClean="0"/>
              <a:t> je </a:t>
            </a:r>
            <a:r>
              <a:rPr lang="en-MY" dirty="0" err="1" smtClean="0"/>
              <a:t>što</a:t>
            </a:r>
            <a:r>
              <a:rPr lang="en-MY" dirty="0" smtClean="0"/>
              <a:t>:</a:t>
            </a:r>
          </a:p>
          <a:p>
            <a:r>
              <a:rPr lang="en-MY" dirty="0" err="1" smtClean="0"/>
              <a:t>Dolaze</a:t>
            </a:r>
            <a:r>
              <a:rPr lang="en-MY" dirty="0" smtClean="0"/>
              <a:t> </a:t>
            </a:r>
            <a:r>
              <a:rPr lang="en-MY" dirty="0" err="1" smtClean="0"/>
              <a:t>i</a:t>
            </a:r>
            <a:r>
              <a:rPr lang="en-MY" dirty="0" smtClean="0"/>
              <a:t> </a:t>
            </a:r>
            <a:r>
              <a:rPr lang="en-MY" dirty="0" err="1" smtClean="0"/>
              <a:t>iza</a:t>
            </a:r>
            <a:r>
              <a:rPr lang="en-MY" dirty="0" smtClean="0"/>
              <a:t> </a:t>
            </a:r>
            <a:r>
              <a:rPr lang="en-MY" dirty="0" err="1" smtClean="0"/>
              <a:t>glagola</a:t>
            </a:r>
            <a:r>
              <a:rPr lang="en-MY" dirty="0" smtClean="0"/>
              <a:t> be (am, is, are) </a:t>
            </a:r>
            <a:r>
              <a:rPr lang="en-MY" dirty="0" err="1" smtClean="0"/>
              <a:t>i</a:t>
            </a:r>
            <a:r>
              <a:rPr lang="en-MY" dirty="0" smtClean="0"/>
              <a:t> </a:t>
            </a:r>
            <a:r>
              <a:rPr lang="en-MY" dirty="0" err="1" smtClean="0"/>
              <a:t>glagola</a:t>
            </a:r>
            <a:r>
              <a:rPr lang="en-MY" dirty="0" smtClean="0"/>
              <a:t> </a:t>
            </a:r>
            <a:r>
              <a:rPr lang="en-MY" dirty="0" err="1" smtClean="0"/>
              <a:t>osjeta</a:t>
            </a:r>
            <a:r>
              <a:rPr lang="en-MY" dirty="0" smtClean="0"/>
              <a:t> </a:t>
            </a:r>
            <a:r>
              <a:rPr lang="en-MY" dirty="0" err="1" smtClean="0"/>
              <a:t>i</a:t>
            </a:r>
            <a:r>
              <a:rPr lang="en-MY" dirty="0" smtClean="0"/>
              <a:t> </a:t>
            </a:r>
            <a:r>
              <a:rPr lang="en-MY" dirty="0" err="1" smtClean="0"/>
              <a:t>osjećaja</a:t>
            </a:r>
            <a:r>
              <a:rPr lang="en-MY" dirty="0" smtClean="0"/>
              <a:t> – look, seem, feel, taste, smell   </a:t>
            </a:r>
          </a:p>
          <a:p>
            <a:r>
              <a:rPr lang="en-MY" dirty="0" smtClean="0"/>
              <a:t>ex. Mary is </a:t>
            </a:r>
            <a:r>
              <a:rPr lang="en-MY" dirty="0" smtClean="0">
                <a:solidFill>
                  <a:srgbClr val="FF0000"/>
                </a:solidFill>
              </a:rPr>
              <a:t>beautiful</a:t>
            </a:r>
            <a:r>
              <a:rPr lang="en-MY" dirty="0" smtClean="0"/>
              <a:t>.</a:t>
            </a:r>
            <a:endParaRPr lang="en-MY" dirty="0">
              <a:solidFill>
                <a:srgbClr val="C00000"/>
              </a:solidFill>
            </a:endParaRPr>
          </a:p>
          <a:p>
            <a:r>
              <a:rPr lang="en-MY" dirty="0" smtClean="0"/>
              <a:t>ex. I have a </a:t>
            </a:r>
            <a:r>
              <a:rPr lang="en-MY" b="1" dirty="0" smtClean="0">
                <a:solidFill>
                  <a:srgbClr val="C00000"/>
                </a:solidFill>
              </a:rPr>
              <a:t>beautiful</a:t>
            </a:r>
            <a:r>
              <a:rPr lang="en-MY" dirty="0" smtClean="0">
                <a:solidFill>
                  <a:srgbClr val="C00000"/>
                </a:solidFill>
              </a:rPr>
              <a:t> </a:t>
            </a:r>
            <a:r>
              <a:rPr lang="en-MY" dirty="0" smtClean="0"/>
              <a:t>house.</a:t>
            </a:r>
            <a:endParaRPr lang="en-MY" dirty="0"/>
          </a:p>
          <a:p>
            <a:pPr marL="68580" indent="0">
              <a:buNone/>
            </a:pPr>
            <a:r>
              <a:rPr lang="en-MY" dirty="0" smtClean="0"/>
              <a:t/>
            </a:r>
            <a:br>
              <a:rPr lang="en-MY" dirty="0" smtClean="0"/>
            </a:br>
            <a:r>
              <a:rPr lang="en-MY" dirty="0" smtClean="0"/>
              <a:t/>
            </a:r>
            <a:br>
              <a:rPr lang="en-MY" dirty="0" smtClean="0"/>
            </a:br>
            <a:endParaRPr lang="en-MY" dirty="0" smtClean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83445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ADJECTIVES TO ADVERBS</a:t>
            </a:r>
            <a:br>
              <a:rPr lang="en-US" dirty="0" smtClean="0"/>
            </a:br>
            <a:r>
              <a:rPr lang="en-US" sz="2800" dirty="0" smtClean="0"/>
              <a:t>Spelling rules for adding -</a:t>
            </a:r>
            <a:r>
              <a:rPr lang="en-US" sz="2800" dirty="0" err="1" smtClean="0"/>
              <a:t>ly</a:t>
            </a:r>
            <a:endParaRPr lang="en-MY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027" y="1772816"/>
            <a:ext cx="7772400" cy="4572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MY" dirty="0"/>
              <a:t> </a:t>
            </a:r>
            <a:r>
              <a:rPr lang="en-MY" dirty="0" smtClean="0"/>
              <a:t>In </a:t>
            </a:r>
            <a:r>
              <a:rPr lang="en-MY" dirty="0"/>
              <a:t>most cases, </a:t>
            </a:r>
            <a:r>
              <a:rPr lang="en-MY" b="1" dirty="0" err="1"/>
              <a:t>ly</a:t>
            </a:r>
            <a:r>
              <a:rPr lang="en-MY" dirty="0"/>
              <a:t> is simply added to the </a:t>
            </a:r>
            <a:r>
              <a:rPr lang="en-MY" dirty="0" smtClean="0"/>
              <a:t>   positive </a:t>
            </a:r>
            <a:r>
              <a:rPr lang="en-MY" dirty="0"/>
              <a:t>form of the adjective</a:t>
            </a:r>
            <a:r>
              <a:rPr lang="en-MY" dirty="0" smtClean="0"/>
              <a:t>.</a:t>
            </a:r>
          </a:p>
          <a:p>
            <a:pPr>
              <a:buNone/>
            </a:pPr>
            <a:r>
              <a:rPr lang="en-MY" dirty="0"/>
              <a:t> </a:t>
            </a:r>
            <a:r>
              <a:rPr lang="en-MY" dirty="0" smtClean="0"/>
              <a:t>   For </a:t>
            </a:r>
            <a:r>
              <a:rPr lang="en-MY" dirty="0"/>
              <a:t>example</a:t>
            </a:r>
            <a:r>
              <a:rPr lang="en-MY" dirty="0" smtClean="0"/>
              <a:t>:</a:t>
            </a:r>
          </a:p>
          <a:p>
            <a:endParaRPr lang="en-US" dirty="0"/>
          </a:p>
          <a:p>
            <a:pPr>
              <a:buNone/>
            </a:pPr>
            <a:endParaRPr lang="en-MY" dirty="0"/>
          </a:p>
          <a:p>
            <a:pPr>
              <a:buNone/>
            </a:pPr>
            <a:endParaRPr lang="en-MY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28662" y="3429000"/>
          <a:ext cx="7643865" cy="128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8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8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87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Adjective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sad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beautiful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quick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soft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Adverb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sadly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beautifully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quickly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softly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en-MY" b="1" dirty="0"/>
              <a:t>Adjectives ending in </a:t>
            </a:r>
            <a:r>
              <a:rPr lang="en-MY" b="1" dirty="0" smtClean="0"/>
              <a:t>-</a:t>
            </a:r>
            <a:r>
              <a:rPr lang="en-MY" b="1" dirty="0" err="1" smtClean="0"/>
              <a:t>ic</a:t>
            </a:r>
            <a:r>
              <a:rPr lang="en-MY" dirty="0"/>
              <a:t/>
            </a:r>
            <a:br>
              <a:rPr lang="en-MY" dirty="0"/>
            </a:b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60507"/>
            <a:ext cx="8229600" cy="5197493"/>
          </a:xfrm>
        </p:spPr>
        <p:txBody>
          <a:bodyPr/>
          <a:lstStyle/>
          <a:p>
            <a:r>
              <a:rPr lang="hr-HR" dirty="0" err="1" smtClean="0"/>
              <a:t>When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a</a:t>
            </a:r>
            <a:r>
              <a:rPr lang="en-MY" dirty="0" err="1" smtClean="0"/>
              <a:t>djective</a:t>
            </a:r>
            <a:r>
              <a:rPr lang="en-MY" dirty="0" smtClean="0"/>
              <a:t> </a:t>
            </a:r>
            <a:r>
              <a:rPr lang="en-MY" dirty="0"/>
              <a:t>ends in </a:t>
            </a:r>
            <a:r>
              <a:rPr lang="en-MY" b="1" dirty="0" err="1"/>
              <a:t>ic</a:t>
            </a:r>
            <a:r>
              <a:rPr lang="en-MY" dirty="0"/>
              <a:t>, the syllable </a:t>
            </a:r>
            <a:r>
              <a:rPr lang="en-MY" b="1" dirty="0"/>
              <a:t>al</a:t>
            </a:r>
            <a:r>
              <a:rPr lang="en-MY" dirty="0"/>
              <a:t> is usually added before the </a:t>
            </a:r>
            <a:r>
              <a:rPr lang="en-MY" b="1" dirty="0" err="1"/>
              <a:t>ly</a:t>
            </a:r>
            <a:r>
              <a:rPr lang="en-MY" dirty="0"/>
              <a:t> ending</a:t>
            </a:r>
            <a:r>
              <a:rPr lang="en-MY" dirty="0" smtClean="0"/>
              <a:t>.</a:t>
            </a:r>
          </a:p>
          <a:p>
            <a:r>
              <a:rPr lang="en-MY" dirty="0" smtClean="0"/>
              <a:t>For </a:t>
            </a:r>
            <a:r>
              <a:rPr lang="en-MY" dirty="0"/>
              <a:t>example</a:t>
            </a:r>
            <a:r>
              <a:rPr lang="en-MY" dirty="0" smtClean="0"/>
              <a:t>:</a:t>
            </a:r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 marL="68580" indent="0">
              <a:buNone/>
            </a:pPr>
            <a:r>
              <a:rPr lang="hr-HR" dirty="0" smtClean="0"/>
              <a:t>	</a:t>
            </a:r>
            <a:r>
              <a:rPr lang="hr-HR" dirty="0" err="1" smtClean="0"/>
              <a:t>example</a:t>
            </a:r>
            <a:r>
              <a:rPr lang="hr-HR" dirty="0" smtClean="0"/>
              <a:t>: </a:t>
            </a:r>
            <a:r>
              <a:rPr lang="hr-HR" dirty="0" err="1" smtClean="0"/>
              <a:t>artistic</a:t>
            </a:r>
            <a:r>
              <a:rPr lang="hr-HR" dirty="0" smtClean="0"/>
              <a:t> + </a:t>
            </a:r>
            <a:r>
              <a:rPr lang="hr-HR" dirty="0" err="1" smtClean="0"/>
              <a:t>al</a:t>
            </a:r>
            <a:r>
              <a:rPr lang="hr-HR" dirty="0" smtClean="0"/>
              <a:t> + </a:t>
            </a:r>
            <a:r>
              <a:rPr lang="hr-HR" dirty="0" err="1" smtClean="0"/>
              <a:t>ly</a:t>
            </a:r>
            <a:r>
              <a:rPr lang="hr-HR" dirty="0" smtClean="0"/>
              <a:t> - </a:t>
            </a:r>
            <a:r>
              <a:rPr lang="hr-HR" dirty="0" err="1" smtClean="0"/>
              <a:t>artistically</a:t>
            </a:r>
            <a:endParaRPr lang="en-MY" dirty="0"/>
          </a:p>
          <a:p>
            <a:pPr marL="68580" indent="0">
              <a:buNone/>
            </a:pPr>
            <a:endParaRPr lang="en-US" b="1" dirty="0" smtClean="0"/>
          </a:p>
          <a:p>
            <a:endParaRPr lang="en-MY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345497"/>
              </p:ext>
            </p:extLst>
          </p:nvPr>
        </p:nvGraphicFramePr>
        <p:xfrm>
          <a:off x="857224" y="3550585"/>
          <a:ext cx="7429552" cy="17145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Adjective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Dramatic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Specific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Scientific</a:t>
                      </a:r>
                      <a:r>
                        <a:rPr lang="en-US" sz="2400" baseline="0" dirty="0" smtClean="0"/>
                        <a:t> 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25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Adverb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Dramatically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Specifically 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Scientifically</a:t>
                      </a:r>
                    </a:p>
                    <a:p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b="1" dirty="0"/>
              <a:t>. Adjectives ending in le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/>
              <a:t>When the adjective ends in </a:t>
            </a:r>
            <a:r>
              <a:rPr lang="en-MY" dirty="0" smtClean="0"/>
              <a:t>–</a:t>
            </a:r>
            <a:r>
              <a:rPr lang="en-MY" dirty="0" err="1" smtClean="0"/>
              <a:t>b</a:t>
            </a:r>
            <a:r>
              <a:rPr lang="en-MY" b="1" dirty="0" err="1" smtClean="0"/>
              <a:t>le</a:t>
            </a:r>
            <a:r>
              <a:rPr lang="en-MY" b="1" dirty="0" smtClean="0"/>
              <a:t> or –</a:t>
            </a:r>
            <a:r>
              <a:rPr lang="en-MY" b="1" dirty="0" err="1" smtClean="0"/>
              <a:t>ple</a:t>
            </a:r>
            <a:r>
              <a:rPr lang="en-MY" b="1" dirty="0" smtClean="0"/>
              <a:t> </a:t>
            </a:r>
            <a:r>
              <a:rPr lang="en-MY" dirty="0" smtClean="0"/>
              <a:t>we remove e and add -</a:t>
            </a:r>
            <a:r>
              <a:rPr lang="en-MY" dirty="0" err="1" smtClean="0"/>
              <a:t>ly</a:t>
            </a:r>
            <a:r>
              <a:rPr lang="en-MY" dirty="0" smtClean="0"/>
              <a:t>.</a:t>
            </a:r>
          </a:p>
          <a:p>
            <a:r>
              <a:rPr lang="en-MY" dirty="0" smtClean="0"/>
              <a:t>For </a:t>
            </a:r>
            <a:r>
              <a:rPr lang="en-MY" dirty="0"/>
              <a:t>example:</a:t>
            </a:r>
          </a:p>
          <a:p>
            <a:endParaRPr lang="hr-HR" dirty="0" smtClean="0"/>
          </a:p>
          <a:p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28662" y="4000504"/>
          <a:ext cx="7643868" cy="1428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10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0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0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Adjective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favourable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humble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simple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Adverb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favourably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humbly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simply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836712"/>
            <a:ext cx="8229600" cy="5840435"/>
          </a:xfrm>
        </p:spPr>
        <p:txBody>
          <a:bodyPr/>
          <a:lstStyle/>
          <a:p>
            <a:r>
              <a:rPr lang="en-MY" dirty="0"/>
              <a:t>When the adjective ends in </a:t>
            </a:r>
            <a:r>
              <a:rPr lang="en-MY" b="1" dirty="0"/>
              <a:t>le</a:t>
            </a:r>
            <a:r>
              <a:rPr lang="en-MY" dirty="0"/>
              <a:t> preceded by a </a:t>
            </a:r>
            <a:r>
              <a:rPr lang="en-MY" u="sng" dirty="0"/>
              <a:t>vowel</a:t>
            </a:r>
            <a:r>
              <a:rPr lang="en-MY" dirty="0"/>
              <a:t>, in most cases, </a:t>
            </a:r>
            <a:r>
              <a:rPr lang="en-MY" b="1" dirty="0" err="1"/>
              <a:t>ly</a:t>
            </a:r>
            <a:r>
              <a:rPr lang="en-MY" dirty="0"/>
              <a:t> is simply added to the positive form of the adjective</a:t>
            </a:r>
            <a:r>
              <a:rPr lang="en-MY" dirty="0" smtClean="0"/>
              <a:t>.</a:t>
            </a:r>
          </a:p>
          <a:p>
            <a:pPr>
              <a:buNone/>
            </a:pPr>
            <a:r>
              <a:rPr lang="en-MY" dirty="0"/>
              <a:t> </a:t>
            </a:r>
            <a:r>
              <a:rPr lang="en-MY" dirty="0" smtClean="0"/>
              <a:t>   </a:t>
            </a:r>
            <a:r>
              <a:rPr lang="en-MY" dirty="0"/>
              <a:t>For example: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539527"/>
              </p:ext>
            </p:extLst>
          </p:nvPr>
        </p:nvGraphicFramePr>
        <p:xfrm>
          <a:off x="940145" y="2996952"/>
          <a:ext cx="7572429" cy="10443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24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4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61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Adjective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Agile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Sole 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Adverb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Agilely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Solely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772400" cy="914400"/>
          </a:xfrm>
        </p:spPr>
        <p:txBody>
          <a:bodyPr>
            <a:noAutofit/>
          </a:bodyPr>
          <a:lstStyle/>
          <a:p>
            <a:pPr algn="l"/>
            <a:r>
              <a:rPr lang="en-MY" sz="3600" b="1" dirty="0" smtClean="0"/>
              <a:t>   Adjectives </a:t>
            </a:r>
            <a:r>
              <a:rPr lang="en-MY" sz="3600" b="1" dirty="0"/>
              <a:t>ending in </a:t>
            </a:r>
            <a:r>
              <a:rPr lang="en-MY" sz="3600" b="1" dirty="0" err="1"/>
              <a:t>ll</a:t>
            </a:r>
            <a:r>
              <a:rPr lang="en-MY" sz="3600" dirty="0"/>
              <a:t/>
            </a:r>
            <a:br>
              <a:rPr lang="en-MY" sz="3600" dirty="0"/>
            </a:br>
            <a:endParaRPr lang="en-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8229600" cy="5268931"/>
          </a:xfrm>
        </p:spPr>
        <p:txBody>
          <a:bodyPr/>
          <a:lstStyle/>
          <a:p>
            <a:r>
              <a:rPr lang="en-MY" dirty="0"/>
              <a:t>When the adjective ends in </a:t>
            </a:r>
            <a:r>
              <a:rPr lang="en-MY" b="1" dirty="0" err="1"/>
              <a:t>ll</a:t>
            </a:r>
            <a:r>
              <a:rPr lang="en-MY" dirty="0"/>
              <a:t>, only </a:t>
            </a:r>
            <a:r>
              <a:rPr lang="en-MY" b="1" dirty="0"/>
              <a:t>y</a:t>
            </a:r>
            <a:r>
              <a:rPr lang="en-MY" dirty="0"/>
              <a:t> is added. For example</a:t>
            </a:r>
            <a:r>
              <a:rPr lang="en-MY" dirty="0" smtClean="0"/>
              <a:t>:</a:t>
            </a:r>
          </a:p>
          <a:p>
            <a:pPr marL="68580" indent="0">
              <a:buNone/>
            </a:pPr>
            <a:endParaRPr lang="en-MY" dirty="0"/>
          </a:p>
          <a:p>
            <a:endParaRPr lang="en-US" dirty="0" smtClean="0"/>
          </a:p>
          <a:p>
            <a:endParaRPr lang="en-US" dirty="0"/>
          </a:p>
          <a:p>
            <a:r>
              <a:rPr lang="en-MY" b="1" dirty="0" smtClean="0"/>
              <a:t>Adjectives </a:t>
            </a:r>
            <a:r>
              <a:rPr lang="en-MY" b="1" dirty="0"/>
              <a:t>ending in </a:t>
            </a:r>
            <a:r>
              <a:rPr lang="en-MY" b="1" dirty="0" err="1"/>
              <a:t>ue</a:t>
            </a:r>
            <a:r>
              <a:rPr lang="en-MY" dirty="0"/>
              <a:t/>
            </a:r>
            <a:br>
              <a:rPr lang="en-MY" dirty="0"/>
            </a:br>
            <a:r>
              <a:rPr lang="en-MY" dirty="0"/>
              <a:t>When the adjective ends in </a:t>
            </a:r>
            <a:r>
              <a:rPr lang="en-MY" b="1" dirty="0" err="1"/>
              <a:t>ue</a:t>
            </a:r>
            <a:r>
              <a:rPr lang="en-MY" dirty="0"/>
              <a:t>, the final </a:t>
            </a:r>
            <a:r>
              <a:rPr lang="en-MY" b="1" dirty="0"/>
              <a:t>e</a:t>
            </a:r>
            <a:r>
              <a:rPr lang="en-MY" dirty="0"/>
              <a:t> is usually omitted before the ending </a:t>
            </a:r>
            <a:r>
              <a:rPr lang="en-MY" b="1" dirty="0" err="1"/>
              <a:t>ly</a:t>
            </a:r>
            <a:r>
              <a:rPr lang="en-MY" dirty="0"/>
              <a:t> is added. For example</a:t>
            </a:r>
            <a:r>
              <a:rPr lang="en-MY" dirty="0" smtClean="0"/>
              <a:t>:</a:t>
            </a:r>
          </a:p>
          <a:p>
            <a:endParaRPr lang="en-MY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28662" y="2000240"/>
          <a:ext cx="7429552" cy="103632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85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Adjective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Dull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Full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Shrill 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Adverb</a:t>
                      </a:r>
                      <a:endParaRPr lang="en-MY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Dully </a:t>
                      </a:r>
                      <a:endParaRPr lang="en-MY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Fully</a:t>
                      </a:r>
                      <a:r>
                        <a:rPr lang="en-US" sz="2800" b="1" baseline="0" dirty="0" smtClean="0"/>
                        <a:t> </a:t>
                      </a:r>
                      <a:endParaRPr lang="en-MY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Shrilly </a:t>
                      </a:r>
                      <a:endParaRPr lang="en-MY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699978"/>
              </p:ext>
            </p:extLst>
          </p:nvPr>
        </p:nvGraphicFramePr>
        <p:xfrm>
          <a:off x="1147202" y="5517232"/>
          <a:ext cx="6929487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9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9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Adjective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Due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True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Adverb</a:t>
                      </a:r>
                      <a:endParaRPr lang="en-MY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Duly </a:t>
                      </a:r>
                      <a:endParaRPr lang="en-MY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Truly</a:t>
                      </a:r>
                      <a:r>
                        <a:rPr lang="en-US" sz="2800" b="1" baseline="0" dirty="0" smtClean="0"/>
                        <a:t> </a:t>
                      </a:r>
                      <a:endParaRPr lang="en-MY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0648"/>
            <a:ext cx="8229600" cy="5911873"/>
          </a:xfrm>
        </p:spPr>
        <p:txBody>
          <a:bodyPr/>
          <a:lstStyle/>
          <a:p>
            <a:pPr>
              <a:buNone/>
            </a:pPr>
            <a:r>
              <a:rPr lang="en-MY" b="1" dirty="0"/>
              <a:t> </a:t>
            </a:r>
            <a:r>
              <a:rPr lang="en-MY" b="1" dirty="0" smtClean="0"/>
              <a:t> </a:t>
            </a:r>
            <a:r>
              <a:rPr lang="en-MY" b="1" dirty="0"/>
              <a:t>Adjectives ending in </a:t>
            </a:r>
            <a:r>
              <a:rPr lang="en-MY" b="1" dirty="0" smtClean="0"/>
              <a:t>y</a:t>
            </a:r>
          </a:p>
          <a:p>
            <a:r>
              <a:rPr lang="en-MY" dirty="0" smtClean="0"/>
              <a:t>When </a:t>
            </a:r>
            <a:r>
              <a:rPr lang="en-MY" dirty="0"/>
              <a:t>the adjective ends in </a:t>
            </a:r>
            <a:r>
              <a:rPr lang="en-MY" b="1" dirty="0"/>
              <a:t>y</a:t>
            </a:r>
            <a:r>
              <a:rPr lang="en-MY" dirty="0"/>
              <a:t> preceded by a </a:t>
            </a:r>
            <a:r>
              <a:rPr lang="en-MY" u="sng" dirty="0"/>
              <a:t>consonant</a:t>
            </a:r>
            <a:r>
              <a:rPr lang="en-MY" dirty="0"/>
              <a:t>, the </a:t>
            </a:r>
            <a:r>
              <a:rPr lang="en-MY" b="1" dirty="0"/>
              <a:t>y</a:t>
            </a:r>
            <a:r>
              <a:rPr lang="en-MY" dirty="0"/>
              <a:t> is usually changed to </a:t>
            </a:r>
            <a:r>
              <a:rPr lang="en-MY" b="1" dirty="0" err="1"/>
              <a:t>i</a:t>
            </a:r>
            <a:r>
              <a:rPr lang="en-MY" dirty="0"/>
              <a:t> before the </a:t>
            </a:r>
            <a:r>
              <a:rPr lang="en-MY" dirty="0" smtClean="0"/>
              <a:t>ending </a:t>
            </a:r>
            <a:r>
              <a:rPr lang="en-MY" b="1" dirty="0" err="1"/>
              <a:t>ly</a:t>
            </a:r>
            <a:r>
              <a:rPr lang="en-MY" dirty="0"/>
              <a:t> is added. For example</a:t>
            </a:r>
            <a:r>
              <a:rPr lang="en-MY" dirty="0" smtClean="0"/>
              <a:t>:</a:t>
            </a:r>
          </a:p>
          <a:p>
            <a:endParaRPr lang="en-MY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MY" dirty="0"/>
              <a:t>However, in the case of the adjectives </a:t>
            </a:r>
            <a:r>
              <a:rPr lang="en-MY" b="1" dirty="0"/>
              <a:t>shy</a:t>
            </a:r>
            <a:r>
              <a:rPr lang="en-MY" dirty="0"/>
              <a:t> and </a:t>
            </a:r>
            <a:r>
              <a:rPr lang="en-MY" b="1" dirty="0"/>
              <a:t>sly</a:t>
            </a:r>
            <a:r>
              <a:rPr lang="en-MY" dirty="0"/>
              <a:t>, </a:t>
            </a:r>
            <a:r>
              <a:rPr lang="en-MY" b="1" dirty="0" err="1"/>
              <a:t>ly</a:t>
            </a:r>
            <a:r>
              <a:rPr lang="en-MY" dirty="0"/>
              <a:t> is simply added to the positive form of the adjective</a:t>
            </a:r>
            <a:r>
              <a:rPr lang="en-MY" dirty="0" smtClean="0"/>
              <a:t>:</a:t>
            </a:r>
          </a:p>
          <a:p>
            <a:endParaRPr lang="en-MY" dirty="0"/>
          </a:p>
          <a:p>
            <a:endParaRPr lang="en-MY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431653"/>
              </p:ext>
            </p:extLst>
          </p:nvPr>
        </p:nvGraphicFramePr>
        <p:xfrm>
          <a:off x="971600" y="2564904"/>
          <a:ext cx="7286676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16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637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Adjective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Busy</a:t>
                      </a:r>
                      <a:r>
                        <a:rPr lang="en-US" sz="2800" baseline="0" dirty="0" smtClean="0"/>
                        <a:t>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Easy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Happy 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37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Adverb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busily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Easily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Happily 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28662" y="5429264"/>
          <a:ext cx="7358115" cy="1036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52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2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2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Adjective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Shy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Sly 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Adverb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Shyly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Slyly 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118</TotalTime>
  <Words>373</Words>
  <Application>Microsoft Office PowerPoint</Application>
  <PresentationFormat>Prikaz na zaslonu (4:3)</PresentationFormat>
  <Paragraphs>121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8" baseType="lpstr">
      <vt:lpstr>Algerian</vt:lpstr>
      <vt:lpstr>Consolas</vt:lpstr>
      <vt:lpstr>Corbel</vt:lpstr>
      <vt:lpstr>Wingdings</vt:lpstr>
      <vt:lpstr>Wingdings 2</vt:lpstr>
      <vt:lpstr>Wingdings 3</vt:lpstr>
      <vt:lpstr>Metro</vt:lpstr>
      <vt:lpstr>ADVERBs of MANNER</vt:lpstr>
      <vt:lpstr>ADVERBS</vt:lpstr>
      <vt:lpstr>ADJECTIVES</vt:lpstr>
      <vt:lpstr>ADJECTIVES TO ADVERBS Spelling rules for adding -ly</vt:lpstr>
      <vt:lpstr>Adjectives ending in -ic </vt:lpstr>
      <vt:lpstr>. Adjectives ending in le</vt:lpstr>
      <vt:lpstr>PowerPoint prezentacija</vt:lpstr>
      <vt:lpstr>   Adjectives ending in ll </vt:lpstr>
      <vt:lpstr>PowerPoint prezentacija</vt:lpstr>
      <vt:lpstr>PowerPoint prezentacija</vt:lpstr>
      <vt:lpstr>Adverbs which do not use the ending ly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ADVERB MANNER</dc:title>
  <dc:creator>-</dc:creator>
  <cp:lastModifiedBy>Stela Pavetić</cp:lastModifiedBy>
  <cp:revision>14</cp:revision>
  <dcterms:created xsi:type="dcterms:W3CDTF">2010-08-30T11:43:12Z</dcterms:created>
  <dcterms:modified xsi:type="dcterms:W3CDTF">2016-11-10T06:46:24Z</dcterms:modified>
</cp:coreProperties>
</file>