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9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4/8/2014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4/8/2014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oogle.hr/url?sa=i&amp;rct=j&amp;q=&amp;esrc=s&amp;source=images&amp;cd=&amp;docid=I9Fc16TyJzj9zM&amp;tbnid=G1FZRM-21c5ZbM:&amp;ved=0CAQQjB0&amp;url=http://dalje.com/foto.php?id%3D7%26rbr%3D13369%26idrf%3D567987&amp;ei=H-5DU_fdFIOftAb0moCAAw&amp;bvm=bv.64367178,d.bGQ&amp;psig=AFQjCNGdmujgXXg3smKfjLCJCXus6X4LMQ&amp;ust=139704718315048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urbonstreet-tokyo.com/contents/mardi_gr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americanveteranmagazine.blogspot.com/2010/04/white-house-hosts-amvets-families-for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obase.com/holidays/easter/easter-traditions-around-the-world/easter-in-u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Easter</a:t>
            </a:r>
            <a:r>
              <a:rPr lang="hr-HR" dirty="0" smtClean="0"/>
              <a:t> </a:t>
            </a:r>
            <a:r>
              <a:rPr lang="hr-HR" dirty="0" err="1" smtClean="0"/>
              <a:t>traditions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USA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:Antonio Milić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68960"/>
            <a:ext cx="2039266" cy="259228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868144" y="580526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1. : </a:t>
            </a:r>
            <a:r>
              <a:rPr lang="hr-HR" dirty="0" err="1" smtClean="0"/>
              <a:t>Barrack</a:t>
            </a:r>
            <a:r>
              <a:rPr lang="hr-HR" dirty="0" smtClean="0"/>
              <a:t> </a:t>
            </a:r>
            <a:r>
              <a:rPr lang="hr-HR" dirty="0" err="1" smtClean="0"/>
              <a:t>Obamma</a:t>
            </a:r>
            <a:r>
              <a:rPr lang="hr-HR" dirty="0" smtClean="0"/>
              <a:t> i zeko </a:t>
            </a:r>
          </a:p>
          <a:p>
            <a:r>
              <a:rPr lang="hr-HR" dirty="0" smtClean="0"/>
              <a:t>Izvor:</a:t>
            </a:r>
            <a:r>
              <a:rPr lang="hr-HR" dirty="0" err="1">
                <a:hlinkClick r:id="rId4"/>
              </a:rPr>
              <a:t>dalje.com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Easter</a:t>
            </a:r>
            <a:r>
              <a:rPr lang="hr-HR" dirty="0" smtClean="0"/>
              <a:t> </a:t>
            </a:r>
            <a:r>
              <a:rPr lang="hr-HR" dirty="0" err="1" smtClean="0"/>
              <a:t>celebration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Much</a:t>
            </a:r>
            <a:r>
              <a:rPr lang="hr-HR" dirty="0" smtClean="0"/>
              <a:t> </a:t>
            </a:r>
            <a:r>
              <a:rPr lang="hr-HR" dirty="0" err="1" smtClean="0"/>
              <a:t>parades</a:t>
            </a:r>
            <a:r>
              <a:rPr lang="hr-HR" dirty="0" smtClean="0"/>
              <a:t>, </a:t>
            </a:r>
            <a:r>
              <a:rPr lang="hr-HR" dirty="0" err="1" smtClean="0"/>
              <a:t>carnivals</a:t>
            </a:r>
            <a:r>
              <a:rPr lang="hr-HR" dirty="0" smtClean="0"/>
              <a:t>, </a:t>
            </a:r>
            <a:r>
              <a:rPr lang="hr-HR" dirty="0" err="1" smtClean="0"/>
              <a:t>Easter</a:t>
            </a:r>
            <a:r>
              <a:rPr lang="hr-HR" dirty="0" smtClean="0"/>
              <a:t> </a:t>
            </a:r>
            <a:r>
              <a:rPr lang="hr-HR" dirty="0" err="1" smtClean="0"/>
              <a:t>egg</a:t>
            </a:r>
            <a:r>
              <a:rPr lang="hr-HR" dirty="0" smtClean="0"/>
              <a:t> </a:t>
            </a:r>
            <a:r>
              <a:rPr lang="hr-HR" dirty="0" err="1" smtClean="0"/>
              <a:t>decorations</a:t>
            </a:r>
            <a:r>
              <a:rPr lang="hr-HR" dirty="0" smtClean="0"/>
              <a:t>, </a:t>
            </a:r>
            <a:r>
              <a:rPr lang="hr-HR" dirty="0" err="1" smtClean="0"/>
              <a:t>music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much</a:t>
            </a:r>
            <a:r>
              <a:rPr lang="hr-HR" dirty="0" smtClean="0"/>
              <a:t> more….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known</a:t>
            </a:r>
            <a:r>
              <a:rPr lang="hr-HR" dirty="0" smtClean="0"/>
              <a:t> </a:t>
            </a:r>
            <a:r>
              <a:rPr lang="hr-HR" dirty="0" err="1" smtClean="0"/>
              <a:t>carnival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Mardi</a:t>
            </a:r>
            <a:r>
              <a:rPr lang="hr-HR" dirty="0" smtClean="0"/>
              <a:t> </a:t>
            </a:r>
            <a:r>
              <a:rPr lang="hr-HR" dirty="0" err="1" smtClean="0"/>
              <a:t>Gras</a:t>
            </a:r>
            <a:r>
              <a:rPr lang="hr-HR" dirty="0" smtClean="0"/>
              <a:t> </a:t>
            </a:r>
            <a:r>
              <a:rPr lang="hr-HR" dirty="0" err="1" smtClean="0"/>
              <a:t>carnival</a:t>
            </a:r>
            <a:r>
              <a:rPr lang="hr-HR" dirty="0" smtClean="0"/>
              <a:t>. </a:t>
            </a:r>
            <a:r>
              <a:rPr lang="hr-HR" dirty="0" err="1" smtClean="0"/>
              <a:t>It</a:t>
            </a:r>
            <a:r>
              <a:rPr lang="hr-HR" dirty="0" smtClean="0"/>
              <a:t> is </a:t>
            </a:r>
            <a:r>
              <a:rPr lang="hr-HR" dirty="0" err="1" smtClean="0"/>
              <a:t>held</a:t>
            </a:r>
            <a:r>
              <a:rPr lang="hr-HR" dirty="0" smtClean="0"/>
              <a:t> 47 </a:t>
            </a:r>
            <a:r>
              <a:rPr lang="hr-HR" dirty="0" err="1" smtClean="0"/>
              <a:t>days</a:t>
            </a:r>
            <a:r>
              <a:rPr lang="hr-HR" dirty="0" smtClean="0"/>
              <a:t> </a:t>
            </a:r>
            <a:r>
              <a:rPr lang="hr-HR" dirty="0" err="1" smtClean="0"/>
              <a:t>before</a:t>
            </a:r>
            <a:r>
              <a:rPr lang="hr-HR" dirty="0" smtClean="0"/>
              <a:t> </a:t>
            </a:r>
            <a:r>
              <a:rPr lang="hr-HR" dirty="0" err="1" smtClean="0"/>
              <a:t>Easter</a:t>
            </a:r>
            <a:r>
              <a:rPr lang="hr-HR" dirty="0" smtClean="0"/>
              <a:t>. </a:t>
            </a:r>
          </a:p>
          <a:p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known</a:t>
            </a: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lace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Mardi</a:t>
            </a: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 err="1" smtClean="0"/>
              <a:t>Gras</a:t>
            </a:r>
            <a:r>
              <a:rPr lang="hr-HR" dirty="0" smtClean="0"/>
              <a:t> </a:t>
            </a:r>
            <a:r>
              <a:rPr lang="hr-HR" dirty="0" err="1" smtClean="0"/>
              <a:t>carnival</a:t>
            </a:r>
            <a:r>
              <a:rPr lang="hr-HR" dirty="0" smtClean="0"/>
              <a:t> is </a:t>
            </a:r>
          </a:p>
          <a:p>
            <a:pPr marL="0" indent="0">
              <a:buNone/>
            </a:pPr>
            <a:r>
              <a:rPr lang="hr-HR" dirty="0" err="1"/>
              <a:t>h</a:t>
            </a:r>
            <a:r>
              <a:rPr lang="hr-HR" dirty="0" err="1" smtClean="0"/>
              <a:t>eld</a:t>
            </a:r>
            <a:r>
              <a:rPr lang="hr-HR" dirty="0" smtClean="0"/>
              <a:t> is N. </a:t>
            </a:r>
            <a:r>
              <a:rPr lang="hr-HR" dirty="0" err="1" smtClean="0"/>
              <a:t>Orleans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84" y="3813919"/>
            <a:ext cx="3960440" cy="278768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8244" y="595527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2. : </a:t>
            </a:r>
            <a:r>
              <a:rPr lang="hr-HR" dirty="0" err="1" smtClean="0"/>
              <a:t>Mardi</a:t>
            </a:r>
            <a:r>
              <a:rPr lang="hr-HR" dirty="0" smtClean="0"/>
              <a:t> </a:t>
            </a:r>
            <a:r>
              <a:rPr lang="hr-HR" dirty="0" err="1" smtClean="0"/>
              <a:t>Gras</a:t>
            </a:r>
            <a:r>
              <a:rPr lang="hr-HR" dirty="0" smtClean="0"/>
              <a:t> </a:t>
            </a:r>
            <a:r>
              <a:rPr lang="hr-HR" dirty="0" err="1" smtClean="0"/>
              <a:t>carnival</a:t>
            </a:r>
            <a:r>
              <a:rPr lang="hr-HR" dirty="0" smtClean="0"/>
              <a:t> </a:t>
            </a:r>
          </a:p>
          <a:p>
            <a:r>
              <a:rPr lang="hr-HR" dirty="0" smtClean="0"/>
              <a:t>Izvor: </a:t>
            </a:r>
            <a:r>
              <a:rPr lang="hr-HR" dirty="0" err="1">
                <a:hlinkClick r:id="rId4"/>
              </a:rPr>
              <a:t>www.bourbonstreet</a:t>
            </a:r>
            <a:r>
              <a:rPr lang="hr-HR" dirty="0">
                <a:hlinkClick r:id="rId4"/>
              </a:rPr>
              <a:t>-</a:t>
            </a:r>
            <a:r>
              <a:rPr lang="hr-HR" dirty="0" err="1">
                <a:hlinkClick r:id="rId4"/>
              </a:rPr>
              <a:t>tokyo.com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Easter</a:t>
            </a:r>
            <a:r>
              <a:rPr lang="hr-HR" dirty="0" smtClean="0"/>
              <a:t> </a:t>
            </a:r>
            <a:r>
              <a:rPr lang="hr-HR" dirty="0" err="1" smtClean="0"/>
              <a:t>customs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traditions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USA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must play Easter game for American kids is </a:t>
            </a:r>
            <a:r>
              <a:rPr lang="en-US" dirty="0" smtClean="0"/>
              <a:t>Easter </a:t>
            </a:r>
            <a:r>
              <a:rPr lang="en-US" dirty="0"/>
              <a:t>egg roll</a:t>
            </a:r>
            <a:r>
              <a:rPr lang="en-US" dirty="0" smtClean="0"/>
              <a:t>.</a:t>
            </a:r>
            <a:r>
              <a:rPr lang="hr-HR" dirty="0" smtClean="0"/>
              <a:t> </a:t>
            </a:r>
          </a:p>
          <a:p>
            <a:r>
              <a:rPr lang="en-US" dirty="0"/>
              <a:t>Easter parties are also a common sight during this </a:t>
            </a:r>
            <a:r>
              <a:rPr lang="en-US" dirty="0" smtClean="0"/>
              <a:t>holiday</a:t>
            </a:r>
            <a:r>
              <a:rPr lang="hr-HR" dirty="0" smtClean="0"/>
              <a:t>. </a:t>
            </a:r>
          </a:p>
          <a:p>
            <a:r>
              <a:rPr lang="en-US" dirty="0"/>
              <a:t>The popular Easter symbols like Easter bunny and egg tree were first brought in by the German settlers who arrived in the Pennsylvania Dutch country during the </a:t>
            </a:r>
            <a:r>
              <a:rPr lang="en-US" dirty="0" smtClean="0"/>
              <a:t>1700s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much</a:t>
            </a:r>
            <a:r>
              <a:rPr lang="hr-HR" dirty="0" smtClean="0"/>
              <a:t> more…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84991"/>
            <a:ext cx="2257425" cy="10287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091824" y="5282352"/>
            <a:ext cx="228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 3.: </a:t>
            </a:r>
            <a:r>
              <a:rPr lang="hr-HR" dirty="0" err="1" smtClean="0"/>
              <a:t>Easter</a:t>
            </a:r>
            <a:r>
              <a:rPr lang="hr-HR" dirty="0" smtClean="0"/>
              <a:t> </a:t>
            </a:r>
            <a:r>
              <a:rPr lang="hr-HR" dirty="0" err="1" smtClean="0"/>
              <a:t>egg</a:t>
            </a:r>
            <a:r>
              <a:rPr lang="hr-HR" dirty="0" smtClean="0"/>
              <a:t> </a:t>
            </a:r>
            <a:r>
              <a:rPr lang="hr-HR" dirty="0" err="1" smtClean="0"/>
              <a:t>roll</a:t>
            </a:r>
            <a:endParaRPr lang="hr-HR" dirty="0" smtClean="0"/>
          </a:p>
          <a:p>
            <a:r>
              <a:rPr lang="hr-HR" dirty="0" smtClean="0"/>
              <a:t>Izvor:</a:t>
            </a:r>
            <a:r>
              <a:rPr lang="hr-HR" dirty="0">
                <a:hlinkClick r:id="rId4"/>
              </a:rPr>
              <a:t>americanveteranmagazine.blogspot.com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www.indobase.com/</a:t>
            </a:r>
            <a:r>
              <a:rPr lang="hr-HR" dirty="0" err="1" smtClean="0">
                <a:hlinkClick r:id="rId2"/>
              </a:rPr>
              <a:t>holidays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easter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easter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traditions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around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the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world</a:t>
            </a:r>
            <a:r>
              <a:rPr lang="hr-HR" dirty="0" smtClean="0">
                <a:hlinkClick r:id="rId2"/>
              </a:rPr>
              <a:t>/</a:t>
            </a:r>
            <a:r>
              <a:rPr lang="hr-HR" dirty="0" err="1" smtClean="0">
                <a:hlinkClick r:id="rId2"/>
              </a:rPr>
              <a:t>easter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in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us.html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72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This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short</a:t>
            </a:r>
            <a:r>
              <a:rPr lang="hr-HR" dirty="0" smtClean="0"/>
              <a:t> </a:t>
            </a:r>
            <a:r>
              <a:rPr lang="hr-HR" dirty="0" err="1" smtClean="0"/>
              <a:t>presentation</a:t>
            </a:r>
            <a:r>
              <a:rPr lang="hr-HR" dirty="0" smtClean="0"/>
              <a:t>. </a:t>
            </a:r>
            <a:br>
              <a:rPr lang="hr-HR" dirty="0" smtClean="0"/>
            </a:br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. (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crowd</a:t>
            </a:r>
            <a:r>
              <a:rPr lang="hr-HR" dirty="0" smtClean="0"/>
              <a:t> is </a:t>
            </a:r>
            <a:r>
              <a:rPr lang="hr-HR" dirty="0" err="1" smtClean="0"/>
              <a:t>cheering</a:t>
            </a:r>
            <a:r>
              <a:rPr lang="hr-HR" smtClean="0"/>
              <a:t>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76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BinaryWaves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PresentationPro_BinaryWaves</Template>
  <TotalTime>32</TotalTime>
  <Words>159</Words>
  <Application>Microsoft Office PowerPoint</Application>
  <PresentationFormat>Prikaz na zaslonu (4:3)</PresentationFormat>
  <Paragraphs>26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PresentationPro_BinaryWaves</vt:lpstr>
      <vt:lpstr>Easter traditions in USA</vt:lpstr>
      <vt:lpstr>Easter celebration</vt:lpstr>
      <vt:lpstr>Easter customs and traditions in USA</vt:lpstr>
      <vt:lpstr>IZVORI</vt:lpstr>
      <vt:lpstr>This is the end of this short presentation.  Thank you. (the crowd is cheering).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traditions in USA</dc:title>
  <dc:creator>LAPTOP-13</dc:creator>
  <cp:lastModifiedBy>LAPTOP-13</cp:lastModifiedBy>
  <cp:revision>4</cp:revision>
  <dcterms:created xsi:type="dcterms:W3CDTF">2014-04-08T12:16:19Z</dcterms:created>
  <dcterms:modified xsi:type="dcterms:W3CDTF">2014-04-08T12:54:21Z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