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83" autoAdjust="0"/>
    <p:restoredTop sz="94660"/>
  </p:normalViewPr>
  <p:slideViewPr>
    <p:cSldViewPr>
      <p:cViewPr varScale="1">
        <p:scale>
          <a:sx n="69" d="100"/>
          <a:sy n="69" d="100"/>
        </p:scale>
        <p:origin x="-143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143C1B-CBCE-4415-89F8-8BDB5310991E}" type="datetimeFigureOut">
              <a:rPr lang="hr-HR" smtClean="0"/>
              <a:t>8.4.2014.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8E8ABF3-F8F4-4A37-90CB-D49600C50772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5400" dirty="0" err="1" smtClean="0"/>
              <a:t>Easter</a:t>
            </a:r>
            <a:r>
              <a:rPr lang="hr-HR" sz="5400" dirty="0" smtClean="0"/>
              <a:t> </a:t>
            </a:r>
            <a:r>
              <a:rPr lang="hr-HR" sz="5400" dirty="0" err="1" smtClean="0"/>
              <a:t>games</a:t>
            </a:r>
            <a:endParaRPr lang="hr-HR" sz="5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Andreja </a:t>
            </a:r>
            <a:r>
              <a:rPr lang="hr-HR" dirty="0" err="1" smtClean="0"/>
              <a:t>Vađunec</a:t>
            </a:r>
            <a:r>
              <a:rPr lang="hr-HR" dirty="0" smtClean="0"/>
              <a:t>, 8.b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1790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hr-HR" dirty="0" err="1" smtClean="0"/>
              <a:t>Easter</a:t>
            </a:r>
            <a:r>
              <a:rPr lang="hr-HR" dirty="0" smtClean="0"/>
              <a:t> </a:t>
            </a:r>
            <a:r>
              <a:rPr lang="hr-HR" dirty="0" err="1" smtClean="0"/>
              <a:t>games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2204864"/>
            <a:ext cx="6777317" cy="3508977"/>
          </a:xfrm>
        </p:spPr>
        <p:txBody>
          <a:bodyPr/>
          <a:lstStyle/>
          <a:p>
            <a:r>
              <a:rPr lang="en-US" dirty="0"/>
              <a:t>There are a large number of traditional Easter games and customs in the Christian </a:t>
            </a:r>
            <a:r>
              <a:rPr lang="en-US" dirty="0" smtClean="0"/>
              <a:t>world</a:t>
            </a:r>
            <a:r>
              <a:rPr lang="hr-HR" dirty="0"/>
              <a:t>.</a:t>
            </a:r>
            <a:endParaRPr lang="hr-HR" dirty="0" smtClean="0"/>
          </a:p>
          <a:p>
            <a:r>
              <a:rPr lang="en-US" dirty="0" smtClean="0"/>
              <a:t>Many </a:t>
            </a:r>
            <a:r>
              <a:rPr lang="en-US" dirty="0"/>
              <a:t>of these games incorporate Easter </a:t>
            </a:r>
            <a:r>
              <a:rPr lang="en-US" dirty="0" smtClean="0"/>
              <a:t>eggs</a:t>
            </a:r>
            <a:r>
              <a:rPr lang="hr-HR" dirty="0" smtClean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3176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hr-HR" dirty="0" smtClean="0"/>
              <a:t>Some </a:t>
            </a:r>
            <a:r>
              <a:rPr lang="hr-HR" dirty="0" err="1" smtClean="0"/>
              <a:t>of</a:t>
            </a:r>
            <a:r>
              <a:rPr lang="hr-HR" dirty="0" smtClean="0"/>
              <a:t> 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easter</a:t>
            </a:r>
            <a:r>
              <a:rPr lang="hr-HR" dirty="0" smtClean="0"/>
              <a:t> </a:t>
            </a:r>
            <a:r>
              <a:rPr lang="hr-HR" dirty="0" err="1" smtClean="0"/>
              <a:t>games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/>
          <a:lstStyle/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rolling</a:t>
            </a:r>
            <a:endParaRPr lang="hr-HR" dirty="0" smtClean="0"/>
          </a:p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hunt</a:t>
            </a:r>
            <a:r>
              <a:rPr lang="hr-HR" dirty="0" smtClean="0"/>
              <a:t> </a:t>
            </a:r>
          </a:p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tapping</a:t>
            </a:r>
            <a:endParaRPr lang="hr-HR" dirty="0" smtClean="0"/>
          </a:p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dance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13886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rolling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608" y="1916832"/>
            <a:ext cx="6777317" cy="3508977"/>
          </a:xfrm>
        </p:spPr>
        <p:txBody>
          <a:bodyPr/>
          <a:lstStyle/>
          <a:p>
            <a:r>
              <a:rPr lang="en-US" dirty="0"/>
              <a:t>The rules of egg rolling may vary significantly, with the basic idea being an egg race</a:t>
            </a:r>
            <a:r>
              <a:rPr lang="en-US" dirty="0" smtClean="0"/>
              <a:t>.</a:t>
            </a:r>
            <a:endParaRPr lang="hr-HR" dirty="0" smtClean="0"/>
          </a:p>
          <a:p>
            <a:r>
              <a:rPr lang="en-US" dirty="0" smtClean="0"/>
              <a:t>The </a:t>
            </a:r>
            <a:r>
              <a:rPr lang="en-US" dirty="0"/>
              <a:t>eggs are either rolled down a steep hill or pushed across a lawn with sticks.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86818"/>
            <a:ext cx="2880320" cy="191672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043322"/>
            <a:ext cx="3528392" cy="1960218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1293208" y="6085295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en.wikipedia.org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4427984" y="600354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www.goruralscotland.com</a:t>
            </a:r>
          </a:p>
        </p:txBody>
      </p:sp>
    </p:spTree>
    <p:extLst>
      <p:ext uri="{BB962C8B-B14F-4D97-AF65-F5344CB8AC3E}">
        <p14:creationId xmlns:p14="http://schemas.microsoft.com/office/powerpoint/2010/main" val="130358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hunt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Egg </a:t>
            </a:r>
            <a:r>
              <a:rPr lang="en-US" dirty="0" smtClean="0"/>
              <a:t>hunt </a:t>
            </a:r>
            <a:r>
              <a:rPr lang="en-US" dirty="0"/>
              <a:t>is a kind of treasure hunt game: children have to collect as many hidden eggs as possible.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1072" y="3647580"/>
            <a:ext cx="3092896" cy="2058182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3647580"/>
            <a:ext cx="3064901" cy="2058182"/>
          </a:xfrm>
          <a:prstGeom prst="rect">
            <a:avLst/>
          </a:prstGeom>
        </p:spPr>
      </p:pic>
      <p:sp>
        <p:nvSpPr>
          <p:cNvPr id="6" name="TekstniOkvir 5"/>
          <p:cNvSpPr txBox="1"/>
          <p:nvPr/>
        </p:nvSpPr>
        <p:spPr>
          <a:xfrm>
            <a:off x="827584" y="5877272"/>
            <a:ext cx="374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www.brooklinoptimist.org</a:t>
            </a:r>
          </a:p>
        </p:txBody>
      </p:sp>
      <p:sp>
        <p:nvSpPr>
          <p:cNvPr id="7" name="TekstniOkvir 6"/>
          <p:cNvSpPr txBox="1"/>
          <p:nvPr/>
        </p:nvSpPr>
        <p:spPr>
          <a:xfrm>
            <a:off x="4788024" y="587727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www.brooklinoptimist.org</a:t>
            </a:r>
          </a:p>
        </p:txBody>
      </p:sp>
    </p:spTree>
    <p:extLst>
      <p:ext uri="{BB962C8B-B14F-4D97-AF65-F5344CB8AC3E}">
        <p14:creationId xmlns:p14="http://schemas.microsoft.com/office/powerpoint/2010/main" val="30382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tapping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/>
          <a:lstStyle/>
          <a:p>
            <a:r>
              <a:rPr lang="en-US" dirty="0"/>
              <a:t>Egg tapping is a contest for the hardest egg: the contestants tap each other's eggs with egg tips and optionally with other parts: "butts" or sides.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645024"/>
            <a:ext cx="1847850" cy="2466975"/>
          </a:xfrm>
          <a:prstGeom prst="rect">
            <a:avLst/>
          </a:prstGeom>
        </p:spPr>
      </p:pic>
      <p:sp>
        <p:nvSpPr>
          <p:cNvPr id="5" name="TekstniOkvir 4"/>
          <p:cNvSpPr txBox="1"/>
          <p:nvPr/>
        </p:nvSpPr>
        <p:spPr>
          <a:xfrm>
            <a:off x="971600" y="6123399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www.gourmantic.com</a:t>
            </a: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02326"/>
            <a:ext cx="3024336" cy="2094633"/>
          </a:xfrm>
          <a:prstGeom prst="rect">
            <a:avLst/>
          </a:prstGeom>
        </p:spPr>
      </p:pic>
      <p:sp>
        <p:nvSpPr>
          <p:cNvPr id="7" name="TekstniOkvir 6"/>
          <p:cNvSpPr txBox="1"/>
          <p:nvPr/>
        </p:nvSpPr>
        <p:spPr>
          <a:xfrm>
            <a:off x="4453880" y="603801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chemeClr val="tx2"/>
                </a:solidFill>
              </a:rPr>
              <a:t>www.gourmantic.com</a:t>
            </a:r>
          </a:p>
        </p:txBody>
      </p:sp>
    </p:spTree>
    <p:extLst>
      <p:ext uri="{BB962C8B-B14F-4D97-AF65-F5344CB8AC3E}">
        <p14:creationId xmlns:p14="http://schemas.microsoft.com/office/powerpoint/2010/main" val="2892905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/>
          <a:lstStyle/>
          <a:p>
            <a:r>
              <a:rPr lang="hr-HR" dirty="0" err="1" smtClean="0"/>
              <a:t>Egg</a:t>
            </a:r>
            <a:r>
              <a:rPr lang="hr-HR" dirty="0" smtClean="0"/>
              <a:t> </a:t>
            </a:r>
            <a:r>
              <a:rPr lang="hr-HR" dirty="0" err="1" smtClean="0"/>
              <a:t>dance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/>
          <a:lstStyle/>
          <a:p>
            <a:r>
              <a:rPr lang="en-US" dirty="0"/>
              <a:t>Egg dance requires dancing among eggs while keeping them undamaged. In some traditions the egg dancer may be blindfolded.</a:t>
            </a:r>
            <a:endParaRPr lang="hr-HR" dirty="0"/>
          </a:p>
        </p:txBody>
      </p:sp>
      <p:sp>
        <p:nvSpPr>
          <p:cNvPr id="5" name="TekstniOkvir 4"/>
          <p:cNvSpPr txBox="1"/>
          <p:nvPr/>
        </p:nvSpPr>
        <p:spPr>
          <a:xfrm>
            <a:off x="3677776" y="576461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err="1">
                <a:solidFill>
                  <a:schemeClr val="tx2"/>
                </a:solidFill>
              </a:rPr>
              <a:t>www.paris</a:t>
            </a:r>
            <a:r>
              <a:rPr lang="hr-HR" dirty="0">
                <a:solidFill>
                  <a:schemeClr val="tx2"/>
                </a:solidFill>
              </a:rPr>
              <a:t>-</a:t>
            </a:r>
            <a:r>
              <a:rPr lang="hr-HR" dirty="0" err="1">
                <a:solidFill>
                  <a:schemeClr val="tx2"/>
                </a:solidFill>
              </a:rPr>
              <a:t>anecdote.fr</a:t>
            </a:r>
            <a:endParaRPr lang="hr-HR" dirty="0">
              <a:solidFill>
                <a:schemeClr val="tx2"/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1488" y="3429000"/>
            <a:ext cx="3096344" cy="215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31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Literatura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http://en.wikipedia.org/</a:t>
            </a:r>
            <a:r>
              <a:rPr lang="hr-HR" dirty="0" err="1"/>
              <a:t>wiki</a:t>
            </a:r>
            <a:r>
              <a:rPr lang="hr-HR" dirty="0"/>
              <a:t>/</a:t>
            </a:r>
            <a:r>
              <a:rPr lang="hr-HR" dirty="0" err="1"/>
              <a:t>Traditional</a:t>
            </a:r>
            <a:r>
              <a:rPr lang="hr-HR" dirty="0"/>
              <a:t>_</a:t>
            </a:r>
            <a:r>
              <a:rPr lang="hr-HR" dirty="0" err="1"/>
              <a:t>Easter</a:t>
            </a:r>
            <a:r>
              <a:rPr lang="hr-HR" dirty="0"/>
              <a:t>_</a:t>
            </a:r>
            <a:r>
              <a:rPr lang="hr-HR" dirty="0" err="1"/>
              <a:t>games</a:t>
            </a:r>
            <a:r>
              <a:rPr lang="hr-HR" dirty="0"/>
              <a:t>_</a:t>
            </a:r>
            <a:r>
              <a:rPr lang="hr-HR" dirty="0" err="1"/>
              <a:t>and</a:t>
            </a:r>
            <a:r>
              <a:rPr lang="hr-HR" dirty="0"/>
              <a:t>_</a:t>
            </a:r>
            <a:r>
              <a:rPr lang="hr-HR" dirty="0" err="1"/>
              <a:t>customs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45126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</TotalTime>
  <Words>172</Words>
  <Application>Microsoft Office PowerPoint</Application>
  <PresentationFormat>Prikaz na zaslonu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Austin</vt:lpstr>
      <vt:lpstr>Easter games</vt:lpstr>
      <vt:lpstr>Easter games</vt:lpstr>
      <vt:lpstr>Some of  the easter games </vt:lpstr>
      <vt:lpstr>Egg rolling</vt:lpstr>
      <vt:lpstr>Egg hunt</vt:lpstr>
      <vt:lpstr>Egg tapping</vt:lpstr>
      <vt:lpstr>Egg dance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Easter games</dc:title>
  <dc:creator>LAPTOP-7</dc:creator>
  <cp:lastModifiedBy>LAPTOP-7</cp:lastModifiedBy>
  <cp:revision>3</cp:revision>
  <dcterms:created xsi:type="dcterms:W3CDTF">2014-04-08T13:11:41Z</dcterms:created>
  <dcterms:modified xsi:type="dcterms:W3CDTF">2014-04-08T13:41:21Z</dcterms:modified>
</cp:coreProperties>
</file>